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80" r:id="rId2"/>
    <p:sldId id="257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90" r:id="rId11"/>
    <p:sldId id="292" r:id="rId12"/>
    <p:sldId id="293" r:id="rId13"/>
    <p:sldId id="294" r:id="rId14"/>
    <p:sldId id="295" r:id="rId15"/>
    <p:sldId id="296" r:id="rId16"/>
  </p:sldIdLst>
  <p:sldSz cx="16256000" cy="9144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503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5503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5503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5503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5503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5503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5503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5503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5503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7651"/>
    <a:srgbClr val="00A2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929292"/>
              </a:solidFill>
              <a:prstDash val="solid"/>
              <a:miter lim="400000"/>
            </a:ln>
          </a:left>
          <a:right>
            <a:ln w="3175" cap="flat">
              <a:solidFill>
                <a:srgbClr val="929292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929292"/>
              </a:solidFill>
              <a:prstDash val="solid"/>
              <a:miter lim="400000"/>
            </a:ln>
          </a:insideH>
          <a:insideV>
            <a:ln w="3175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佈景主題樣式 1 - 輔色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C083E6E3-FA7D-4D7B-A595-EF9225AFEA82}" styleName="淺色樣式 1 - 輔色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淺色樣式 1 - 輔色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淺色樣式 2 - 輔色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中等深淺樣式 1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84" autoAdjust="0"/>
    <p:restoredTop sz="94651"/>
  </p:normalViewPr>
  <p:slideViewPr>
    <p:cSldViewPr snapToGrid="0" snapToObjects="1" showGuides="1">
      <p:cViewPr varScale="1">
        <p:scale>
          <a:sx n="64" d="100"/>
          <a:sy n="64" d="100"/>
        </p:scale>
        <p:origin x="-564" y="-108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08987820158336"/>
          <c:y val="9.3260809958464419E-2"/>
          <c:w val="0.59394594592599492"/>
          <c:h val="0.89091887778483514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9177248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7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0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7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0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>
            <a:extLst>
              <a:ext uri="{FF2B5EF4-FFF2-40B4-BE49-F238E27FC236}">
                <a16:creationId xmlns:a16="http://schemas.microsoft.com/office/drawing/2014/main" xmlns="" id="{85202262-F119-B347-8955-876638015B2D}"/>
              </a:ext>
            </a:extLst>
          </p:cNvPr>
          <p:cNvSpPr/>
          <p:nvPr userDrawn="1"/>
        </p:nvSpPr>
        <p:spPr>
          <a:xfrm>
            <a:off x="-1" y="-1"/>
            <a:ext cx="16256001" cy="9144001"/>
          </a:xfrm>
          <a:prstGeom prst="rect">
            <a:avLst/>
          </a:prstGeom>
          <a:gradFill flip="none" rotWithShape="1">
            <a:gsLst>
              <a:gs pos="0">
                <a:srgbClr val="009F37"/>
              </a:gs>
              <a:gs pos="44175">
                <a:srgbClr val="3F8E92"/>
              </a:gs>
              <a:gs pos="100000">
                <a:srgbClr val="387FDE"/>
              </a:gs>
            </a:gsLst>
            <a:lin ang="13500000" scaled="0"/>
            <a:tileRect/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5" name="AdobeStock_124799932.jpeg" descr="AdobeStock_124799932.jpeg">
            <a:extLst>
              <a:ext uri="{FF2B5EF4-FFF2-40B4-BE49-F238E27FC236}">
                <a16:creationId xmlns:a16="http://schemas.microsoft.com/office/drawing/2014/main" xmlns="" id="{D86234B6-9F98-E045-9371-F5FF52A842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32619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256001" cy="9144000"/>
          </a:xfrm>
          <a:prstGeom prst="rect">
            <a:avLst/>
          </a:prstGeom>
          <a:ln w="3175">
            <a:miter lim="400000"/>
          </a:ln>
        </p:spPr>
      </p:pic>
      <p:sp>
        <p:nvSpPr>
          <p:cNvPr id="6" name="線條">
            <a:extLst>
              <a:ext uri="{FF2B5EF4-FFF2-40B4-BE49-F238E27FC236}">
                <a16:creationId xmlns:a16="http://schemas.microsoft.com/office/drawing/2014/main" xmlns="" id="{7C8D3BF1-EE90-7143-B42D-C4F311DB693C}"/>
              </a:ext>
            </a:extLst>
          </p:cNvPr>
          <p:cNvSpPr/>
          <p:nvPr userDrawn="1"/>
        </p:nvSpPr>
        <p:spPr>
          <a:xfrm>
            <a:off x="-6002146" y="1472520"/>
            <a:ext cx="15150608" cy="951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8681" y="0"/>
                </a:lnTo>
                <a:lnTo>
                  <a:pt x="19162" y="21600"/>
                </a:lnTo>
                <a:lnTo>
                  <a:pt x="21600" y="21600"/>
                </a:lnTo>
              </a:path>
            </a:pathLst>
          </a:custGeom>
          <a:ln w="12700">
            <a:solidFill>
              <a:srgbClr val="FFFFFF">
                <a:alpha val="77291"/>
              </a:srgbClr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grpSp>
        <p:nvGrpSpPr>
          <p:cNvPr id="7" name="群組">
            <a:extLst>
              <a:ext uri="{FF2B5EF4-FFF2-40B4-BE49-F238E27FC236}">
                <a16:creationId xmlns:a16="http://schemas.microsoft.com/office/drawing/2014/main" xmlns="" id="{DE478AC4-6A60-464B-ADB7-C0F3AA653EA0}"/>
              </a:ext>
            </a:extLst>
          </p:cNvPr>
          <p:cNvGrpSpPr/>
          <p:nvPr userDrawn="1"/>
        </p:nvGrpSpPr>
        <p:grpSpPr>
          <a:xfrm>
            <a:off x="9075706" y="923925"/>
            <a:ext cx="3648076" cy="3648075"/>
            <a:chOff x="0" y="0"/>
            <a:chExt cx="3648074" cy="3648074"/>
          </a:xfrm>
        </p:grpSpPr>
        <p:sp>
          <p:nvSpPr>
            <p:cNvPr id="8" name="圓形">
              <a:extLst>
                <a:ext uri="{FF2B5EF4-FFF2-40B4-BE49-F238E27FC236}">
                  <a16:creationId xmlns:a16="http://schemas.microsoft.com/office/drawing/2014/main" xmlns="" id="{F8C7078A-F1BC-AA4F-8F03-1FE8D6E7A12C}"/>
                </a:ext>
              </a:extLst>
            </p:cNvPr>
            <p:cNvSpPr/>
            <p:nvPr/>
          </p:nvSpPr>
          <p:spPr>
            <a:xfrm>
              <a:off x="0" y="0"/>
              <a:ext cx="3648075" cy="3648075"/>
            </a:xfrm>
            <a:prstGeom prst="ellipse">
              <a:avLst/>
            </a:prstGeom>
            <a:solidFill>
              <a:srgbClr val="FFFFFF">
                <a:alpha val="63032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圓形">
              <a:extLst>
                <a:ext uri="{FF2B5EF4-FFF2-40B4-BE49-F238E27FC236}">
                  <a16:creationId xmlns:a16="http://schemas.microsoft.com/office/drawing/2014/main" xmlns="" id="{39C24BE2-BB1C-8647-A91C-39BF7BB554F2}"/>
                </a:ext>
              </a:extLst>
            </p:cNvPr>
            <p:cNvSpPr/>
            <p:nvPr/>
          </p:nvSpPr>
          <p:spPr>
            <a:xfrm>
              <a:off x="105227" y="105227"/>
              <a:ext cx="3437622" cy="3437621"/>
            </a:xfrm>
            <a:prstGeom prst="ellipse">
              <a:avLst/>
            </a:prstGeom>
            <a:noFill/>
            <a:ln w="12700" cap="flat">
              <a:solidFill>
                <a:srgbClr val="AA3C3F">
                  <a:alpha val="69461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0" name="線條">
            <a:extLst>
              <a:ext uri="{FF2B5EF4-FFF2-40B4-BE49-F238E27FC236}">
                <a16:creationId xmlns:a16="http://schemas.microsoft.com/office/drawing/2014/main" xmlns="" id="{D17304D4-D58D-8946-8237-B3ACDB9E03F0}"/>
              </a:ext>
            </a:extLst>
          </p:cNvPr>
          <p:cNvSpPr/>
          <p:nvPr userDrawn="1"/>
        </p:nvSpPr>
        <p:spPr>
          <a:xfrm>
            <a:off x="11601160" y="4429637"/>
            <a:ext cx="5493122" cy="854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753" y="0"/>
                </a:lnTo>
                <a:lnTo>
                  <a:pt x="3950" y="21600"/>
                </a:lnTo>
                <a:lnTo>
                  <a:pt x="21600" y="21600"/>
                </a:lnTo>
              </a:path>
            </a:pathLst>
          </a:custGeom>
          <a:ln w="12700">
            <a:solidFill>
              <a:srgbClr val="FFFFFF">
                <a:alpha val="77291"/>
              </a:srgbClr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sp>
        <p:nvSpPr>
          <p:cNvPr id="11" name="線條">
            <a:extLst>
              <a:ext uri="{FF2B5EF4-FFF2-40B4-BE49-F238E27FC236}">
                <a16:creationId xmlns:a16="http://schemas.microsoft.com/office/drawing/2014/main" xmlns="" id="{449D4294-0956-5C4C-A42C-FE0E2448D490}"/>
              </a:ext>
            </a:extLst>
          </p:cNvPr>
          <p:cNvSpPr/>
          <p:nvPr userDrawn="1"/>
        </p:nvSpPr>
        <p:spPr>
          <a:xfrm>
            <a:off x="11819299" y="7017488"/>
            <a:ext cx="5155464" cy="11467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793" y="21600"/>
                </a:lnTo>
                <a:lnTo>
                  <a:pt x="21600" y="21600"/>
                </a:lnTo>
              </a:path>
            </a:pathLst>
          </a:custGeom>
          <a:ln w="12700">
            <a:solidFill>
              <a:srgbClr val="FFFFFF">
                <a:alpha val="77291"/>
              </a:srgbClr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grpSp>
        <p:nvGrpSpPr>
          <p:cNvPr id="13" name="群組">
            <a:extLst>
              <a:ext uri="{FF2B5EF4-FFF2-40B4-BE49-F238E27FC236}">
                <a16:creationId xmlns:a16="http://schemas.microsoft.com/office/drawing/2014/main" xmlns="" id="{76285232-80E5-4741-8578-11502C884451}"/>
              </a:ext>
            </a:extLst>
          </p:cNvPr>
          <p:cNvGrpSpPr/>
          <p:nvPr userDrawn="1"/>
        </p:nvGrpSpPr>
        <p:grpSpPr>
          <a:xfrm>
            <a:off x="13135860" y="4801834"/>
            <a:ext cx="1988073" cy="1988073"/>
            <a:chOff x="0" y="0"/>
            <a:chExt cx="1988071" cy="1988071"/>
          </a:xfrm>
        </p:grpSpPr>
        <p:sp>
          <p:nvSpPr>
            <p:cNvPr id="14" name="圓形">
              <a:extLst>
                <a:ext uri="{FF2B5EF4-FFF2-40B4-BE49-F238E27FC236}">
                  <a16:creationId xmlns:a16="http://schemas.microsoft.com/office/drawing/2014/main" xmlns="" id="{24222928-BFDB-A443-A3D7-969E5C1922C2}"/>
                </a:ext>
              </a:extLst>
            </p:cNvPr>
            <p:cNvSpPr/>
            <p:nvPr/>
          </p:nvSpPr>
          <p:spPr>
            <a:xfrm>
              <a:off x="0" y="0"/>
              <a:ext cx="1988072" cy="1988072"/>
            </a:xfrm>
            <a:prstGeom prst="ellipse">
              <a:avLst/>
            </a:prstGeom>
            <a:solidFill>
              <a:srgbClr val="FFFFFF">
                <a:alpha val="87970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5" name="圓形">
              <a:extLst>
                <a:ext uri="{FF2B5EF4-FFF2-40B4-BE49-F238E27FC236}">
                  <a16:creationId xmlns:a16="http://schemas.microsoft.com/office/drawing/2014/main" xmlns="" id="{9040AC5A-0FC3-C444-AA98-902D194F0465}"/>
                </a:ext>
              </a:extLst>
            </p:cNvPr>
            <p:cNvSpPr/>
            <p:nvPr/>
          </p:nvSpPr>
          <p:spPr>
            <a:xfrm>
              <a:off x="57345" y="57345"/>
              <a:ext cx="1873382" cy="1873382"/>
            </a:xfrm>
            <a:prstGeom prst="ellipse">
              <a:avLst/>
            </a:prstGeom>
            <a:solidFill>
              <a:srgbClr val="FFFFFF">
                <a:alpha val="63032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pic>
        <p:nvPicPr>
          <p:cNvPr id="16" name="影像" descr="影像">
            <a:extLst>
              <a:ext uri="{FF2B5EF4-FFF2-40B4-BE49-F238E27FC236}">
                <a16:creationId xmlns:a16="http://schemas.microsoft.com/office/drawing/2014/main" xmlns="" id="{72EE7081-F768-B845-BFB2-7DCBC09419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257649" y="5178630"/>
            <a:ext cx="1744321" cy="12344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1" h="21238" extrusionOk="0">
                <a:moveTo>
                  <a:pt x="16729" y="5"/>
                </a:moveTo>
                <a:cubicBezTo>
                  <a:pt x="16529" y="44"/>
                  <a:pt x="16263" y="322"/>
                  <a:pt x="15937" y="844"/>
                </a:cubicBezTo>
                <a:cubicBezTo>
                  <a:pt x="15534" y="1488"/>
                  <a:pt x="15287" y="1684"/>
                  <a:pt x="14749" y="1500"/>
                </a:cubicBezTo>
                <a:cubicBezTo>
                  <a:pt x="14848" y="1719"/>
                  <a:pt x="14449" y="1722"/>
                  <a:pt x="13810" y="1473"/>
                </a:cubicBezTo>
                <a:cubicBezTo>
                  <a:pt x="13812" y="1475"/>
                  <a:pt x="13828" y="1484"/>
                  <a:pt x="13829" y="1486"/>
                </a:cubicBezTo>
                <a:cubicBezTo>
                  <a:pt x="13878" y="1551"/>
                  <a:pt x="13860" y="1649"/>
                  <a:pt x="13785" y="1753"/>
                </a:cubicBezTo>
                <a:cubicBezTo>
                  <a:pt x="13616" y="1989"/>
                  <a:pt x="12681" y="2154"/>
                  <a:pt x="12627" y="1957"/>
                </a:cubicBezTo>
                <a:cubicBezTo>
                  <a:pt x="12604" y="1875"/>
                  <a:pt x="12603" y="1736"/>
                  <a:pt x="12627" y="1650"/>
                </a:cubicBezTo>
                <a:cubicBezTo>
                  <a:pt x="12650" y="1564"/>
                  <a:pt x="12602" y="1414"/>
                  <a:pt x="12519" y="1309"/>
                </a:cubicBezTo>
                <a:cubicBezTo>
                  <a:pt x="12353" y="1099"/>
                  <a:pt x="12381" y="942"/>
                  <a:pt x="12578" y="926"/>
                </a:cubicBezTo>
                <a:cubicBezTo>
                  <a:pt x="12544" y="911"/>
                  <a:pt x="12466" y="876"/>
                  <a:pt x="12441" y="865"/>
                </a:cubicBezTo>
                <a:cubicBezTo>
                  <a:pt x="12287" y="795"/>
                  <a:pt x="11954" y="763"/>
                  <a:pt x="11580" y="749"/>
                </a:cubicBezTo>
                <a:cubicBezTo>
                  <a:pt x="11629" y="767"/>
                  <a:pt x="11675" y="782"/>
                  <a:pt x="11688" y="810"/>
                </a:cubicBezTo>
                <a:cubicBezTo>
                  <a:pt x="11715" y="872"/>
                  <a:pt x="11665" y="1060"/>
                  <a:pt x="11580" y="1227"/>
                </a:cubicBezTo>
                <a:cubicBezTo>
                  <a:pt x="11495" y="1394"/>
                  <a:pt x="11373" y="1715"/>
                  <a:pt x="11306" y="1937"/>
                </a:cubicBezTo>
                <a:cubicBezTo>
                  <a:pt x="11201" y="2289"/>
                  <a:pt x="11142" y="2346"/>
                  <a:pt x="10842" y="2415"/>
                </a:cubicBezTo>
                <a:cubicBezTo>
                  <a:pt x="10652" y="2459"/>
                  <a:pt x="10452" y="2551"/>
                  <a:pt x="10397" y="2613"/>
                </a:cubicBezTo>
                <a:cubicBezTo>
                  <a:pt x="10245" y="2784"/>
                  <a:pt x="9316" y="3028"/>
                  <a:pt x="9223" y="2920"/>
                </a:cubicBezTo>
                <a:cubicBezTo>
                  <a:pt x="9178" y="2867"/>
                  <a:pt x="8916" y="2888"/>
                  <a:pt x="8627" y="2975"/>
                </a:cubicBezTo>
                <a:cubicBezTo>
                  <a:pt x="7959" y="3175"/>
                  <a:pt x="8005" y="3183"/>
                  <a:pt x="7893" y="2831"/>
                </a:cubicBezTo>
                <a:cubicBezTo>
                  <a:pt x="7840" y="2664"/>
                  <a:pt x="7713" y="2437"/>
                  <a:pt x="7615" y="2326"/>
                </a:cubicBezTo>
                <a:cubicBezTo>
                  <a:pt x="7516" y="2215"/>
                  <a:pt x="7439" y="2081"/>
                  <a:pt x="7439" y="2026"/>
                </a:cubicBezTo>
                <a:cubicBezTo>
                  <a:pt x="7439" y="1973"/>
                  <a:pt x="7586" y="1843"/>
                  <a:pt x="7810" y="1691"/>
                </a:cubicBezTo>
                <a:cubicBezTo>
                  <a:pt x="7683" y="1758"/>
                  <a:pt x="7575" y="1821"/>
                  <a:pt x="7356" y="1903"/>
                </a:cubicBezTo>
                <a:cubicBezTo>
                  <a:pt x="7009" y="2032"/>
                  <a:pt x="6732" y="2208"/>
                  <a:pt x="6686" y="2319"/>
                </a:cubicBezTo>
                <a:cubicBezTo>
                  <a:pt x="6522" y="2713"/>
                  <a:pt x="6138" y="3270"/>
                  <a:pt x="5923" y="3425"/>
                </a:cubicBezTo>
                <a:cubicBezTo>
                  <a:pt x="5711" y="3579"/>
                  <a:pt x="5493" y="3607"/>
                  <a:pt x="5390" y="3528"/>
                </a:cubicBezTo>
                <a:cubicBezTo>
                  <a:pt x="4429" y="4816"/>
                  <a:pt x="4329" y="4902"/>
                  <a:pt x="4128" y="4538"/>
                </a:cubicBezTo>
                <a:cubicBezTo>
                  <a:pt x="3928" y="4177"/>
                  <a:pt x="3915" y="4193"/>
                  <a:pt x="3987" y="4764"/>
                </a:cubicBezTo>
                <a:cubicBezTo>
                  <a:pt x="4070" y="5433"/>
                  <a:pt x="3990" y="5526"/>
                  <a:pt x="3229" y="5665"/>
                </a:cubicBezTo>
                <a:cubicBezTo>
                  <a:pt x="1884" y="5911"/>
                  <a:pt x="1415" y="6102"/>
                  <a:pt x="1322" y="6437"/>
                </a:cubicBezTo>
                <a:cubicBezTo>
                  <a:pt x="1231" y="6764"/>
                  <a:pt x="1200" y="6758"/>
                  <a:pt x="1009" y="6396"/>
                </a:cubicBezTo>
                <a:cubicBezTo>
                  <a:pt x="698" y="5806"/>
                  <a:pt x="610" y="6228"/>
                  <a:pt x="794" y="7427"/>
                </a:cubicBezTo>
                <a:cubicBezTo>
                  <a:pt x="973" y="8603"/>
                  <a:pt x="803" y="9127"/>
                  <a:pt x="251" y="9127"/>
                </a:cubicBezTo>
                <a:cubicBezTo>
                  <a:pt x="-14" y="9127"/>
                  <a:pt x="-45" y="9223"/>
                  <a:pt x="45" y="9735"/>
                </a:cubicBezTo>
                <a:cubicBezTo>
                  <a:pt x="191" y="10556"/>
                  <a:pt x="403" y="10832"/>
                  <a:pt x="637" y="10506"/>
                </a:cubicBezTo>
                <a:cubicBezTo>
                  <a:pt x="886" y="10158"/>
                  <a:pt x="1240" y="10572"/>
                  <a:pt x="1243" y="11209"/>
                </a:cubicBezTo>
                <a:cubicBezTo>
                  <a:pt x="1245" y="11469"/>
                  <a:pt x="1377" y="12545"/>
                  <a:pt x="1537" y="13606"/>
                </a:cubicBezTo>
                <a:cubicBezTo>
                  <a:pt x="1834" y="15581"/>
                  <a:pt x="1758" y="16284"/>
                  <a:pt x="1297" y="15750"/>
                </a:cubicBezTo>
                <a:cubicBezTo>
                  <a:pt x="1142" y="15570"/>
                  <a:pt x="1065" y="15596"/>
                  <a:pt x="994" y="15853"/>
                </a:cubicBezTo>
                <a:cubicBezTo>
                  <a:pt x="813" y="16512"/>
                  <a:pt x="997" y="17001"/>
                  <a:pt x="1454" y="17075"/>
                </a:cubicBezTo>
                <a:cubicBezTo>
                  <a:pt x="1898" y="17146"/>
                  <a:pt x="1986" y="17328"/>
                  <a:pt x="2300" y="18775"/>
                </a:cubicBezTo>
                <a:cubicBezTo>
                  <a:pt x="2434" y="19397"/>
                  <a:pt x="2493" y="19444"/>
                  <a:pt x="3224" y="19444"/>
                </a:cubicBezTo>
                <a:cubicBezTo>
                  <a:pt x="4000" y="19444"/>
                  <a:pt x="4008" y="19444"/>
                  <a:pt x="4187" y="20325"/>
                </a:cubicBezTo>
                <a:cubicBezTo>
                  <a:pt x="4400" y="21371"/>
                  <a:pt x="4904" y="21565"/>
                  <a:pt x="5057" y="20660"/>
                </a:cubicBezTo>
                <a:cubicBezTo>
                  <a:pt x="5110" y="20347"/>
                  <a:pt x="5283" y="20075"/>
                  <a:pt x="5458" y="20031"/>
                </a:cubicBezTo>
                <a:cubicBezTo>
                  <a:pt x="5629" y="19988"/>
                  <a:pt x="5829" y="19877"/>
                  <a:pt x="5898" y="19786"/>
                </a:cubicBezTo>
                <a:cubicBezTo>
                  <a:pt x="5933" y="19740"/>
                  <a:pt x="6117" y="19810"/>
                  <a:pt x="6382" y="19949"/>
                </a:cubicBezTo>
                <a:cubicBezTo>
                  <a:pt x="6347" y="19896"/>
                  <a:pt x="6302" y="19836"/>
                  <a:pt x="6290" y="19792"/>
                </a:cubicBezTo>
                <a:cubicBezTo>
                  <a:pt x="6225" y="19557"/>
                  <a:pt x="6368" y="19371"/>
                  <a:pt x="6500" y="19519"/>
                </a:cubicBezTo>
                <a:cubicBezTo>
                  <a:pt x="6556" y="19583"/>
                  <a:pt x="6720" y="19675"/>
                  <a:pt x="6862" y="19717"/>
                </a:cubicBezTo>
                <a:cubicBezTo>
                  <a:pt x="6984" y="19754"/>
                  <a:pt x="7088" y="19812"/>
                  <a:pt x="7135" y="19867"/>
                </a:cubicBezTo>
                <a:cubicBezTo>
                  <a:pt x="6954" y="19684"/>
                  <a:pt x="6925" y="19563"/>
                  <a:pt x="7072" y="19499"/>
                </a:cubicBezTo>
                <a:cubicBezTo>
                  <a:pt x="7141" y="19468"/>
                  <a:pt x="7260" y="19407"/>
                  <a:pt x="7336" y="19369"/>
                </a:cubicBezTo>
                <a:cubicBezTo>
                  <a:pt x="7569" y="19252"/>
                  <a:pt x="7868" y="19251"/>
                  <a:pt x="7972" y="19362"/>
                </a:cubicBezTo>
                <a:cubicBezTo>
                  <a:pt x="8105" y="19506"/>
                  <a:pt x="8473" y="19366"/>
                  <a:pt x="8686" y="19089"/>
                </a:cubicBezTo>
                <a:cubicBezTo>
                  <a:pt x="8793" y="18949"/>
                  <a:pt x="8910" y="18887"/>
                  <a:pt x="8994" y="18932"/>
                </a:cubicBezTo>
                <a:cubicBezTo>
                  <a:pt x="9114" y="18997"/>
                  <a:pt x="9108" y="19031"/>
                  <a:pt x="8940" y="19280"/>
                </a:cubicBezTo>
                <a:lnTo>
                  <a:pt x="8754" y="19560"/>
                </a:lnTo>
                <a:lnTo>
                  <a:pt x="8989" y="19827"/>
                </a:lnTo>
                <a:cubicBezTo>
                  <a:pt x="9437" y="20338"/>
                  <a:pt x="10052" y="20083"/>
                  <a:pt x="10309" y="19273"/>
                </a:cubicBezTo>
                <a:cubicBezTo>
                  <a:pt x="10398" y="18993"/>
                  <a:pt x="10524" y="18731"/>
                  <a:pt x="10597" y="18693"/>
                </a:cubicBezTo>
                <a:cubicBezTo>
                  <a:pt x="10671" y="18655"/>
                  <a:pt x="10755" y="18581"/>
                  <a:pt x="10783" y="18522"/>
                </a:cubicBezTo>
                <a:cubicBezTo>
                  <a:pt x="10853" y="18377"/>
                  <a:pt x="11405" y="18114"/>
                  <a:pt x="11517" y="18174"/>
                </a:cubicBezTo>
                <a:cubicBezTo>
                  <a:pt x="11566" y="18200"/>
                  <a:pt x="11804" y="18153"/>
                  <a:pt x="12045" y="18065"/>
                </a:cubicBezTo>
                <a:cubicBezTo>
                  <a:pt x="12314" y="17966"/>
                  <a:pt x="12507" y="17940"/>
                  <a:pt x="12553" y="18003"/>
                </a:cubicBezTo>
                <a:cubicBezTo>
                  <a:pt x="12655" y="18142"/>
                  <a:pt x="13130" y="18140"/>
                  <a:pt x="13321" y="17997"/>
                </a:cubicBezTo>
                <a:cubicBezTo>
                  <a:pt x="13450" y="17900"/>
                  <a:pt x="13486" y="17925"/>
                  <a:pt x="13565" y="18167"/>
                </a:cubicBezTo>
                <a:cubicBezTo>
                  <a:pt x="13715" y="18627"/>
                  <a:pt x="14005" y="18776"/>
                  <a:pt x="14470" y="18638"/>
                </a:cubicBezTo>
                <a:cubicBezTo>
                  <a:pt x="14989" y="18485"/>
                  <a:pt x="15111" y="18356"/>
                  <a:pt x="15365" y="17669"/>
                </a:cubicBezTo>
                <a:cubicBezTo>
                  <a:pt x="15538" y="17200"/>
                  <a:pt x="15635" y="17067"/>
                  <a:pt x="15888" y="16945"/>
                </a:cubicBezTo>
                <a:cubicBezTo>
                  <a:pt x="16060" y="16863"/>
                  <a:pt x="16230" y="16813"/>
                  <a:pt x="16265" y="16843"/>
                </a:cubicBezTo>
                <a:cubicBezTo>
                  <a:pt x="16299" y="16873"/>
                  <a:pt x="16474" y="16848"/>
                  <a:pt x="16651" y="16781"/>
                </a:cubicBezTo>
                <a:cubicBezTo>
                  <a:pt x="16984" y="16656"/>
                  <a:pt x="17111" y="16686"/>
                  <a:pt x="17052" y="16904"/>
                </a:cubicBezTo>
                <a:cubicBezTo>
                  <a:pt x="17056" y="16892"/>
                  <a:pt x="17068" y="16868"/>
                  <a:pt x="17071" y="16856"/>
                </a:cubicBezTo>
                <a:cubicBezTo>
                  <a:pt x="17110" y="16707"/>
                  <a:pt x="17174" y="16671"/>
                  <a:pt x="17306" y="16727"/>
                </a:cubicBezTo>
                <a:cubicBezTo>
                  <a:pt x="17405" y="16768"/>
                  <a:pt x="17515" y="16838"/>
                  <a:pt x="17551" y="16884"/>
                </a:cubicBezTo>
                <a:cubicBezTo>
                  <a:pt x="17563" y="16899"/>
                  <a:pt x="17549" y="16952"/>
                  <a:pt x="17546" y="16986"/>
                </a:cubicBezTo>
                <a:lnTo>
                  <a:pt x="17888" y="16337"/>
                </a:lnTo>
                <a:lnTo>
                  <a:pt x="18299" y="16870"/>
                </a:lnTo>
                <a:cubicBezTo>
                  <a:pt x="18707" y="17401"/>
                  <a:pt x="18713" y="17402"/>
                  <a:pt x="19330" y="17013"/>
                </a:cubicBezTo>
                <a:cubicBezTo>
                  <a:pt x="19919" y="16643"/>
                  <a:pt x="19947" y="16585"/>
                  <a:pt x="19814" y="15941"/>
                </a:cubicBezTo>
                <a:cubicBezTo>
                  <a:pt x="19653" y="15154"/>
                  <a:pt x="19786" y="14840"/>
                  <a:pt x="20455" y="14453"/>
                </a:cubicBezTo>
                <a:cubicBezTo>
                  <a:pt x="21025" y="14123"/>
                  <a:pt x="21121" y="13793"/>
                  <a:pt x="20924" y="12855"/>
                </a:cubicBezTo>
                <a:cubicBezTo>
                  <a:pt x="20788" y="12205"/>
                  <a:pt x="20818" y="12066"/>
                  <a:pt x="21179" y="11626"/>
                </a:cubicBezTo>
                <a:cubicBezTo>
                  <a:pt x="21516" y="11215"/>
                  <a:pt x="21555" y="11053"/>
                  <a:pt x="21413" y="10684"/>
                </a:cubicBezTo>
                <a:cubicBezTo>
                  <a:pt x="21319" y="10438"/>
                  <a:pt x="21103" y="10233"/>
                  <a:pt x="20929" y="10233"/>
                </a:cubicBezTo>
                <a:cubicBezTo>
                  <a:pt x="20734" y="10233"/>
                  <a:pt x="20545" y="10003"/>
                  <a:pt x="20435" y="9625"/>
                </a:cubicBezTo>
                <a:cubicBezTo>
                  <a:pt x="20338" y="9290"/>
                  <a:pt x="20157" y="8696"/>
                  <a:pt x="20034" y="8301"/>
                </a:cubicBezTo>
                <a:cubicBezTo>
                  <a:pt x="19887" y="7824"/>
                  <a:pt x="19864" y="7447"/>
                  <a:pt x="19961" y="7188"/>
                </a:cubicBezTo>
                <a:cubicBezTo>
                  <a:pt x="20042" y="6973"/>
                  <a:pt x="20071" y="6491"/>
                  <a:pt x="20030" y="6109"/>
                </a:cubicBezTo>
                <a:cubicBezTo>
                  <a:pt x="19988" y="5727"/>
                  <a:pt x="20032" y="5345"/>
                  <a:pt x="20127" y="5262"/>
                </a:cubicBezTo>
                <a:cubicBezTo>
                  <a:pt x="20223" y="5180"/>
                  <a:pt x="20303" y="4876"/>
                  <a:pt x="20303" y="4586"/>
                </a:cubicBezTo>
                <a:cubicBezTo>
                  <a:pt x="20303" y="4212"/>
                  <a:pt x="20202" y="4036"/>
                  <a:pt x="19951" y="3985"/>
                </a:cubicBezTo>
                <a:cubicBezTo>
                  <a:pt x="19687" y="3932"/>
                  <a:pt x="19560" y="3696"/>
                  <a:pt x="19448" y="3029"/>
                </a:cubicBezTo>
                <a:cubicBezTo>
                  <a:pt x="19251" y="1862"/>
                  <a:pt x="18953" y="1552"/>
                  <a:pt x="18118" y="1664"/>
                </a:cubicBezTo>
                <a:cubicBezTo>
                  <a:pt x="17388" y="1761"/>
                  <a:pt x="17289" y="1662"/>
                  <a:pt x="17130" y="612"/>
                </a:cubicBezTo>
                <a:cubicBezTo>
                  <a:pt x="17063" y="168"/>
                  <a:pt x="16929" y="-35"/>
                  <a:pt x="16729" y="5"/>
                </a:cubicBezTo>
                <a:close/>
                <a:moveTo>
                  <a:pt x="2368" y="3425"/>
                </a:moveTo>
                <a:cubicBezTo>
                  <a:pt x="2346" y="3474"/>
                  <a:pt x="2377" y="3625"/>
                  <a:pt x="2451" y="3897"/>
                </a:cubicBezTo>
                <a:cubicBezTo>
                  <a:pt x="2504" y="4090"/>
                  <a:pt x="2613" y="4245"/>
                  <a:pt x="2691" y="4245"/>
                </a:cubicBezTo>
                <a:cubicBezTo>
                  <a:pt x="2910" y="4245"/>
                  <a:pt x="2857" y="3889"/>
                  <a:pt x="2593" y="3583"/>
                </a:cubicBezTo>
                <a:cubicBezTo>
                  <a:pt x="2464" y="3433"/>
                  <a:pt x="2390" y="3377"/>
                  <a:pt x="2368" y="3425"/>
                </a:cubicBezTo>
                <a:close/>
                <a:moveTo>
                  <a:pt x="16871" y="17293"/>
                </a:moveTo>
                <a:cubicBezTo>
                  <a:pt x="16822" y="17384"/>
                  <a:pt x="16767" y="17476"/>
                  <a:pt x="16705" y="17580"/>
                </a:cubicBezTo>
                <a:cubicBezTo>
                  <a:pt x="16760" y="17484"/>
                  <a:pt x="16817" y="17392"/>
                  <a:pt x="16871" y="17293"/>
                </a:cubicBezTo>
                <a:close/>
                <a:moveTo>
                  <a:pt x="15829" y="18830"/>
                </a:moveTo>
                <a:cubicBezTo>
                  <a:pt x="15796" y="18872"/>
                  <a:pt x="15770" y="18904"/>
                  <a:pt x="15736" y="18946"/>
                </a:cubicBezTo>
                <a:cubicBezTo>
                  <a:pt x="15770" y="18907"/>
                  <a:pt x="15797" y="18869"/>
                  <a:pt x="15829" y="18830"/>
                </a:cubicBezTo>
                <a:close/>
                <a:moveTo>
                  <a:pt x="15531" y="19178"/>
                </a:moveTo>
                <a:cubicBezTo>
                  <a:pt x="15171" y="19565"/>
                  <a:pt x="14782" y="19905"/>
                  <a:pt x="14362" y="20202"/>
                </a:cubicBezTo>
                <a:cubicBezTo>
                  <a:pt x="14685" y="19970"/>
                  <a:pt x="15025" y="19731"/>
                  <a:pt x="15257" y="19499"/>
                </a:cubicBezTo>
                <a:cubicBezTo>
                  <a:pt x="15343" y="19414"/>
                  <a:pt x="15437" y="19285"/>
                  <a:pt x="15531" y="19178"/>
                </a:cubicBezTo>
                <a:close/>
                <a:moveTo>
                  <a:pt x="14362" y="20202"/>
                </a:moveTo>
                <a:cubicBezTo>
                  <a:pt x="13943" y="20499"/>
                  <a:pt x="13494" y="20752"/>
                  <a:pt x="13018" y="20960"/>
                </a:cubicBezTo>
                <a:cubicBezTo>
                  <a:pt x="13031" y="20957"/>
                  <a:pt x="13044" y="20956"/>
                  <a:pt x="13057" y="20953"/>
                </a:cubicBezTo>
                <a:cubicBezTo>
                  <a:pt x="13333" y="20894"/>
                  <a:pt x="13848" y="20571"/>
                  <a:pt x="14362" y="20202"/>
                </a:cubicBezTo>
                <a:close/>
                <a:moveTo>
                  <a:pt x="7253" y="19977"/>
                </a:moveTo>
                <a:cubicBezTo>
                  <a:pt x="7321" y="20035"/>
                  <a:pt x="7389" y="20093"/>
                  <a:pt x="7483" y="20161"/>
                </a:cubicBezTo>
                <a:cubicBezTo>
                  <a:pt x="7500" y="20174"/>
                  <a:pt x="7519" y="20183"/>
                  <a:pt x="7536" y="20195"/>
                </a:cubicBezTo>
                <a:cubicBezTo>
                  <a:pt x="7429" y="20117"/>
                  <a:pt x="7306" y="20031"/>
                  <a:pt x="7253" y="19977"/>
                </a:cubicBezTo>
                <a:close/>
                <a:moveTo>
                  <a:pt x="9272" y="21117"/>
                </a:moveTo>
                <a:cubicBezTo>
                  <a:pt x="9287" y="21125"/>
                  <a:pt x="9324" y="21137"/>
                  <a:pt x="9336" y="21144"/>
                </a:cubicBezTo>
                <a:cubicBezTo>
                  <a:pt x="9356" y="21157"/>
                  <a:pt x="9474" y="21161"/>
                  <a:pt x="9522" y="21172"/>
                </a:cubicBezTo>
                <a:cubicBezTo>
                  <a:pt x="9441" y="21151"/>
                  <a:pt x="9347" y="21141"/>
                  <a:pt x="9272" y="21117"/>
                </a:cubicBezTo>
                <a:close/>
              </a:path>
            </a:pathLst>
          </a:custGeom>
          <a:ln w="3175">
            <a:miter lim="400000"/>
          </a:ln>
        </p:spPr>
      </p:pic>
      <p:sp>
        <p:nvSpPr>
          <p:cNvPr id="17" name="形狀">
            <a:extLst>
              <a:ext uri="{FF2B5EF4-FFF2-40B4-BE49-F238E27FC236}">
                <a16:creationId xmlns:a16="http://schemas.microsoft.com/office/drawing/2014/main" xmlns="" id="{A29598D3-B0BC-DD4D-A378-8F57141D63D6}"/>
              </a:ext>
            </a:extLst>
          </p:cNvPr>
          <p:cNvSpPr/>
          <p:nvPr userDrawn="1"/>
        </p:nvSpPr>
        <p:spPr>
          <a:xfrm>
            <a:off x="13652121" y="2326915"/>
            <a:ext cx="371124" cy="371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" name="形狀">
            <a:extLst>
              <a:ext uri="{FF2B5EF4-FFF2-40B4-BE49-F238E27FC236}">
                <a16:creationId xmlns:a16="http://schemas.microsoft.com/office/drawing/2014/main" xmlns="" id="{F21B20C8-2D38-E04E-B127-FF904BE11823}"/>
              </a:ext>
            </a:extLst>
          </p:cNvPr>
          <p:cNvSpPr/>
          <p:nvPr userDrawn="1"/>
        </p:nvSpPr>
        <p:spPr>
          <a:xfrm>
            <a:off x="11548909" y="6750830"/>
            <a:ext cx="528762" cy="528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9" name="圓形">
            <a:extLst>
              <a:ext uri="{FF2B5EF4-FFF2-40B4-BE49-F238E27FC236}">
                <a16:creationId xmlns:a16="http://schemas.microsoft.com/office/drawing/2014/main" xmlns="" id="{82CFA2F4-EA07-A248-A938-F968B67B5250}"/>
              </a:ext>
            </a:extLst>
          </p:cNvPr>
          <p:cNvSpPr/>
          <p:nvPr userDrawn="1"/>
        </p:nvSpPr>
        <p:spPr>
          <a:xfrm>
            <a:off x="7946481" y="414564"/>
            <a:ext cx="677334" cy="677334"/>
          </a:xfrm>
          <a:prstGeom prst="ellipse">
            <a:avLst/>
          </a:prstGeom>
          <a:ln w="25400">
            <a:solidFill>
              <a:srgbClr val="FFFFFF">
                <a:alpha val="8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" name="圓形">
            <a:extLst>
              <a:ext uri="{FF2B5EF4-FFF2-40B4-BE49-F238E27FC236}">
                <a16:creationId xmlns:a16="http://schemas.microsoft.com/office/drawing/2014/main" xmlns="" id="{C0C87E48-3FC4-474F-97B4-80FD5426EB28}"/>
              </a:ext>
            </a:extLst>
          </p:cNvPr>
          <p:cNvSpPr/>
          <p:nvPr userDrawn="1"/>
        </p:nvSpPr>
        <p:spPr>
          <a:xfrm>
            <a:off x="14744851" y="3402655"/>
            <a:ext cx="758161" cy="758160"/>
          </a:xfrm>
          <a:prstGeom prst="ellipse">
            <a:avLst/>
          </a:prstGeom>
          <a:ln w="25400">
            <a:solidFill>
              <a:srgbClr val="FFFFFF">
                <a:alpha val="8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" name="形狀">
            <a:extLst>
              <a:ext uri="{FF2B5EF4-FFF2-40B4-BE49-F238E27FC236}">
                <a16:creationId xmlns:a16="http://schemas.microsoft.com/office/drawing/2014/main" xmlns="" id="{DC011B51-404D-F343-BC9D-87B1B68F56AB}"/>
              </a:ext>
            </a:extLst>
          </p:cNvPr>
          <p:cNvSpPr/>
          <p:nvPr userDrawn="1"/>
        </p:nvSpPr>
        <p:spPr>
          <a:xfrm>
            <a:off x="5154944" y="1808249"/>
            <a:ext cx="242208" cy="242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" name="線條">
            <a:extLst>
              <a:ext uri="{FF2B5EF4-FFF2-40B4-BE49-F238E27FC236}">
                <a16:creationId xmlns:a16="http://schemas.microsoft.com/office/drawing/2014/main" xmlns="" id="{3EF814AD-E2E3-D64A-BF7E-1CED92E47389}"/>
              </a:ext>
            </a:extLst>
          </p:cNvPr>
          <p:cNvSpPr/>
          <p:nvPr userDrawn="1"/>
        </p:nvSpPr>
        <p:spPr>
          <a:xfrm>
            <a:off x="5198948" y="5630650"/>
            <a:ext cx="3190243" cy="0"/>
          </a:xfrm>
          <a:prstGeom prst="line">
            <a:avLst/>
          </a:prstGeom>
          <a:ln w="12700">
            <a:solidFill>
              <a:srgbClr val="FFFFFF">
                <a:alpha val="77291"/>
              </a:srgbClr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sp>
        <p:nvSpPr>
          <p:cNvPr id="25" name="手繪多邊形 24">
            <a:extLst>
              <a:ext uri="{FF2B5EF4-FFF2-40B4-BE49-F238E27FC236}">
                <a16:creationId xmlns:a16="http://schemas.microsoft.com/office/drawing/2014/main" xmlns="" id="{DF1F2257-398E-5849-B96D-AABAF360889F}"/>
              </a:ext>
            </a:extLst>
          </p:cNvPr>
          <p:cNvSpPr/>
          <p:nvPr userDrawn="1"/>
        </p:nvSpPr>
        <p:spPr>
          <a:xfrm>
            <a:off x="-10812" y="7067487"/>
            <a:ext cx="8901327" cy="1103059"/>
          </a:xfrm>
          <a:custGeom>
            <a:avLst/>
            <a:gdLst>
              <a:gd name="connsiteX0" fmla="*/ 0 w 8901327"/>
              <a:gd name="connsiteY0" fmla="*/ 0 h 1103059"/>
              <a:gd name="connsiteX1" fmla="*/ 8538087 w 8901327"/>
              <a:gd name="connsiteY1" fmla="*/ 0 h 1103059"/>
              <a:gd name="connsiteX2" fmla="*/ 8901327 w 8901327"/>
              <a:gd name="connsiteY2" fmla="*/ 1103059 h 1103059"/>
              <a:gd name="connsiteX3" fmla="*/ 0 w 8901327"/>
              <a:gd name="connsiteY3" fmla="*/ 1103059 h 1103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327" h="1103059">
                <a:moveTo>
                  <a:pt x="0" y="0"/>
                </a:moveTo>
                <a:lnTo>
                  <a:pt x="8538087" y="0"/>
                </a:lnTo>
                <a:lnTo>
                  <a:pt x="8901327" y="1103059"/>
                </a:lnTo>
                <a:lnTo>
                  <a:pt x="0" y="1103059"/>
                </a:lnTo>
                <a:close/>
              </a:path>
            </a:pathLst>
          </a:custGeom>
          <a:solidFill>
            <a:srgbClr val="FFFFFF">
              <a:alpha val="75245"/>
            </a:srgbClr>
          </a:solidFill>
          <a:ln w="3175">
            <a:miter lim="400000"/>
          </a:ln>
        </p:spPr>
        <p:txBody>
          <a:bodyPr wrap="square" lIns="0" tIns="0" rIns="0" bIns="0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6" name="影像" descr="影像">
            <a:extLst>
              <a:ext uri="{FF2B5EF4-FFF2-40B4-BE49-F238E27FC236}">
                <a16:creationId xmlns:a16="http://schemas.microsoft.com/office/drawing/2014/main" xmlns="" id="{895732B0-8352-0849-833B-D46616B4B6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595" y="7329384"/>
            <a:ext cx="3891107" cy="579266"/>
          </a:xfrm>
          <a:prstGeom prst="rect">
            <a:avLst/>
          </a:prstGeom>
          <a:ln w="3175">
            <a:miter lim="400000"/>
          </a:ln>
        </p:spPr>
      </p:pic>
      <p:sp>
        <p:nvSpPr>
          <p:cNvPr id="27" name="創新胡連，連接世界">
            <a:extLst>
              <a:ext uri="{FF2B5EF4-FFF2-40B4-BE49-F238E27FC236}">
                <a16:creationId xmlns:a16="http://schemas.microsoft.com/office/drawing/2014/main" xmlns="" id="{892B6569-AEDA-1143-86E2-4C5C54FFD438}"/>
              </a:ext>
            </a:extLst>
          </p:cNvPr>
          <p:cNvSpPr txBox="1"/>
          <p:nvPr userDrawn="1"/>
        </p:nvSpPr>
        <p:spPr>
          <a:xfrm>
            <a:off x="5266266" y="7528170"/>
            <a:ext cx="2595035" cy="42333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3866" tIns="33866" rIns="33866" bIns="33866" anchor="ctr">
            <a:spAutoFit/>
          </a:bodyPr>
          <a:lstStyle>
            <a:lvl1pPr algn="l">
              <a:defRPr sz="2200">
                <a:solidFill>
                  <a:srgbClr val="DC342B"/>
                </a:solidFill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</a:lstStyle>
          <a:p>
            <a:r>
              <a:t>創新胡連，連接世界</a:t>
            </a:r>
          </a:p>
        </p:txBody>
      </p:sp>
      <p:pic>
        <p:nvPicPr>
          <p:cNvPr id="28" name="影像" descr="影像">
            <a:extLst>
              <a:ext uri="{FF2B5EF4-FFF2-40B4-BE49-F238E27FC236}">
                <a16:creationId xmlns:a16="http://schemas.microsoft.com/office/drawing/2014/main" xmlns="" id="{87DD9800-FFA5-8847-8AD8-04DFA25BCBF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7288" y="575939"/>
            <a:ext cx="475720" cy="354584"/>
          </a:xfrm>
          <a:prstGeom prst="rect">
            <a:avLst/>
          </a:prstGeom>
          <a:ln w="3175">
            <a:miter lim="400000"/>
          </a:ln>
        </p:spPr>
      </p:pic>
      <p:pic>
        <p:nvPicPr>
          <p:cNvPr id="29" name="影像" descr="影像">
            <a:extLst>
              <a:ext uri="{FF2B5EF4-FFF2-40B4-BE49-F238E27FC236}">
                <a16:creationId xmlns:a16="http://schemas.microsoft.com/office/drawing/2014/main" xmlns="" id="{29D533CD-EEF1-0549-8F1D-A85A51CF4E5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56350" y="3566833"/>
            <a:ext cx="360563" cy="404404"/>
          </a:xfrm>
          <a:prstGeom prst="rect">
            <a:avLst/>
          </a:prstGeom>
          <a:ln w="3175">
            <a:miter lim="400000"/>
          </a:ln>
        </p:spPr>
      </p:pic>
      <p:sp>
        <p:nvSpPr>
          <p:cNvPr id="30" name="圓形">
            <a:extLst>
              <a:ext uri="{FF2B5EF4-FFF2-40B4-BE49-F238E27FC236}">
                <a16:creationId xmlns:a16="http://schemas.microsoft.com/office/drawing/2014/main" xmlns="" id="{A402529F-0BA8-124B-8A43-05085C711523}"/>
              </a:ext>
            </a:extLst>
          </p:cNvPr>
          <p:cNvSpPr/>
          <p:nvPr userDrawn="1"/>
        </p:nvSpPr>
        <p:spPr>
          <a:xfrm>
            <a:off x="10710535" y="5280022"/>
            <a:ext cx="503483" cy="503483"/>
          </a:xfrm>
          <a:prstGeom prst="ellipse">
            <a:avLst/>
          </a:prstGeom>
          <a:ln w="25400">
            <a:solidFill>
              <a:srgbClr val="FFFFFF">
                <a:alpha val="8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1" name="圓形">
            <a:extLst>
              <a:ext uri="{FF2B5EF4-FFF2-40B4-BE49-F238E27FC236}">
                <a16:creationId xmlns:a16="http://schemas.microsoft.com/office/drawing/2014/main" xmlns="" id="{A84D28AE-6F8D-534B-98C4-B23BD67757F6}"/>
              </a:ext>
            </a:extLst>
          </p:cNvPr>
          <p:cNvSpPr/>
          <p:nvPr userDrawn="1"/>
        </p:nvSpPr>
        <p:spPr>
          <a:xfrm>
            <a:off x="5309175" y="2707449"/>
            <a:ext cx="704946" cy="704946"/>
          </a:xfrm>
          <a:prstGeom prst="ellipse">
            <a:avLst/>
          </a:prstGeom>
          <a:ln w="25400">
            <a:solidFill>
              <a:srgbClr val="FFFFFF">
                <a:alpha val="8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32" name="影像" descr="影像">
            <a:extLst>
              <a:ext uri="{FF2B5EF4-FFF2-40B4-BE49-F238E27FC236}">
                <a16:creationId xmlns:a16="http://schemas.microsoft.com/office/drawing/2014/main" xmlns="" id="{21F09C30-BEC9-B64C-A932-30749468A3D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8493" y="5403392"/>
            <a:ext cx="262166" cy="256743"/>
          </a:xfrm>
          <a:prstGeom prst="rect">
            <a:avLst/>
          </a:prstGeom>
          <a:ln w="3175">
            <a:miter lim="400000"/>
          </a:ln>
        </p:spPr>
      </p:pic>
      <p:pic>
        <p:nvPicPr>
          <p:cNvPr id="33" name="影像" descr="影像">
            <a:extLst>
              <a:ext uri="{FF2B5EF4-FFF2-40B4-BE49-F238E27FC236}">
                <a16:creationId xmlns:a16="http://schemas.microsoft.com/office/drawing/2014/main" xmlns="" id="{5793A52A-A15D-CD49-BC02-E36C48F06F4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7206" y="2884961"/>
            <a:ext cx="528883" cy="324523"/>
          </a:xfrm>
          <a:prstGeom prst="rect">
            <a:avLst/>
          </a:prstGeom>
          <a:ln w="3175">
            <a:miter lim="400000"/>
          </a:ln>
        </p:spPr>
      </p:pic>
      <p:pic>
        <p:nvPicPr>
          <p:cNvPr id="34" name="1191624815145_.pic_hd.png" descr="1191624815145_.pic_hd.png">
            <a:extLst>
              <a:ext uri="{FF2B5EF4-FFF2-40B4-BE49-F238E27FC236}">
                <a16:creationId xmlns:a16="http://schemas.microsoft.com/office/drawing/2014/main" xmlns="" id="{B6D27D46-5C7B-CF4D-9138-2BDC492F79F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35678" y="1057671"/>
            <a:ext cx="3221832" cy="32492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084" y="0"/>
                </a:moveTo>
                <a:cubicBezTo>
                  <a:pt x="6859" y="402"/>
                  <a:pt x="4730" y="1452"/>
                  <a:pt x="3009" y="3158"/>
                </a:cubicBezTo>
                <a:cubicBezTo>
                  <a:pt x="1489" y="4666"/>
                  <a:pt x="493" y="6492"/>
                  <a:pt x="0" y="8419"/>
                </a:cubicBezTo>
                <a:lnTo>
                  <a:pt x="817" y="9047"/>
                </a:lnTo>
                <a:lnTo>
                  <a:pt x="1485" y="10416"/>
                </a:lnTo>
                <a:lnTo>
                  <a:pt x="2030" y="11139"/>
                </a:lnTo>
                <a:lnTo>
                  <a:pt x="2980" y="12168"/>
                </a:lnTo>
                <a:lnTo>
                  <a:pt x="4404" y="14521"/>
                </a:lnTo>
                <a:lnTo>
                  <a:pt x="8174" y="18550"/>
                </a:lnTo>
                <a:lnTo>
                  <a:pt x="9784" y="21600"/>
                </a:lnTo>
                <a:lnTo>
                  <a:pt x="14517" y="20655"/>
                </a:lnTo>
                <a:lnTo>
                  <a:pt x="17918" y="19117"/>
                </a:lnTo>
                <a:lnTo>
                  <a:pt x="21121" y="16492"/>
                </a:lnTo>
                <a:lnTo>
                  <a:pt x="21600" y="14571"/>
                </a:lnTo>
                <a:lnTo>
                  <a:pt x="19179" y="9867"/>
                </a:lnTo>
                <a:lnTo>
                  <a:pt x="16483" y="8060"/>
                </a:lnTo>
                <a:lnTo>
                  <a:pt x="15893" y="7116"/>
                </a:lnTo>
                <a:lnTo>
                  <a:pt x="15853" y="6657"/>
                </a:lnTo>
                <a:lnTo>
                  <a:pt x="15337" y="6026"/>
                </a:lnTo>
                <a:lnTo>
                  <a:pt x="14182" y="4831"/>
                </a:lnTo>
                <a:lnTo>
                  <a:pt x="13173" y="3029"/>
                </a:lnTo>
                <a:lnTo>
                  <a:pt x="10127" y="1024"/>
                </a:lnTo>
                <a:lnTo>
                  <a:pt x="9084" y="0"/>
                </a:lnTo>
                <a:close/>
              </a:path>
            </a:pathLst>
          </a:custGeom>
          <a:ln w="3175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35" name="圓形">
            <a:extLst>
              <a:ext uri="{FF2B5EF4-FFF2-40B4-BE49-F238E27FC236}">
                <a16:creationId xmlns:a16="http://schemas.microsoft.com/office/drawing/2014/main" xmlns="" id="{57DA1AFD-D75B-EA41-8B39-320D40719CBD}"/>
              </a:ext>
            </a:extLst>
          </p:cNvPr>
          <p:cNvSpPr/>
          <p:nvPr userDrawn="1"/>
        </p:nvSpPr>
        <p:spPr>
          <a:xfrm>
            <a:off x="13236026" y="4902000"/>
            <a:ext cx="1787740" cy="1787741"/>
          </a:xfrm>
          <a:prstGeom prst="ellipse">
            <a:avLst/>
          </a:prstGeom>
          <a:ln w="12700">
            <a:solidFill>
              <a:srgbClr val="AA3C3F">
                <a:alpha val="69461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6" name="圓形">
            <a:extLst>
              <a:ext uri="{FF2B5EF4-FFF2-40B4-BE49-F238E27FC236}">
                <a16:creationId xmlns:a16="http://schemas.microsoft.com/office/drawing/2014/main" xmlns="" id="{61A0BF4D-D1A0-5A4B-AC83-74488B0BB69B}"/>
              </a:ext>
            </a:extLst>
          </p:cNvPr>
          <p:cNvSpPr/>
          <p:nvPr userDrawn="1"/>
        </p:nvSpPr>
        <p:spPr>
          <a:xfrm>
            <a:off x="10383561" y="7739836"/>
            <a:ext cx="503483" cy="503483"/>
          </a:xfrm>
          <a:prstGeom prst="ellipse">
            <a:avLst/>
          </a:prstGeom>
          <a:ln w="25400">
            <a:solidFill>
              <a:srgbClr val="FFFFFF">
                <a:alpha val="8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37" name="影像" descr="影像">
            <a:extLst>
              <a:ext uri="{FF2B5EF4-FFF2-40B4-BE49-F238E27FC236}">
                <a16:creationId xmlns:a16="http://schemas.microsoft.com/office/drawing/2014/main" xmlns="" id="{CB9BCDE5-EB8F-B34C-BDC2-745A9111F0F3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5568" y="7808207"/>
            <a:ext cx="279470" cy="366742"/>
          </a:xfrm>
          <a:prstGeom prst="rect">
            <a:avLst/>
          </a:prstGeom>
          <a:ln w="3175">
            <a:miter lim="400000"/>
          </a:ln>
        </p:spPr>
      </p:pic>
      <p:sp>
        <p:nvSpPr>
          <p:cNvPr id="38" name="Connecting Worldwide">
            <a:extLst>
              <a:ext uri="{FF2B5EF4-FFF2-40B4-BE49-F238E27FC236}">
                <a16:creationId xmlns:a16="http://schemas.microsoft.com/office/drawing/2014/main" xmlns="" id="{13FCBD8B-E870-3642-9B46-11FAB58BE3E7}"/>
              </a:ext>
            </a:extLst>
          </p:cNvPr>
          <p:cNvSpPr txBox="1"/>
          <p:nvPr userDrawn="1"/>
        </p:nvSpPr>
        <p:spPr>
          <a:xfrm>
            <a:off x="5281974" y="7225562"/>
            <a:ext cx="2503355" cy="37617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3866" tIns="33866" rIns="33866" bIns="33866" anchor="ctr">
            <a:spAutoFit/>
          </a:bodyPr>
          <a:lstStyle>
            <a:lvl1pPr algn="l">
              <a:defRPr sz="1700"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</a:lstStyle>
          <a:p>
            <a:r>
              <a:rPr lang="en-US" altLang="zh-TW" sz="2000" dirty="0"/>
              <a:t>Connect</a:t>
            </a:r>
            <a:r>
              <a:rPr lang="en-US" altLang="zh-TW" sz="2000" baseline="0" dirty="0"/>
              <a:t> the World</a:t>
            </a:r>
            <a:endParaRPr sz="2000" dirty="0"/>
          </a:p>
        </p:txBody>
      </p:sp>
      <p:sp>
        <p:nvSpPr>
          <p:cNvPr id="40" name="文字版面配置區 39">
            <a:extLst>
              <a:ext uri="{FF2B5EF4-FFF2-40B4-BE49-F238E27FC236}">
                <a16:creationId xmlns:a16="http://schemas.microsoft.com/office/drawing/2014/main" xmlns="" id="{7FFC00BD-428C-894F-8E61-4EAF867C11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8593" y="4090112"/>
            <a:ext cx="8146037" cy="1198034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70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 rotWithShape="0">
                    <a:prstClr val="black">
                      <a:alpha val="40000"/>
                    </a:prstClr>
                  </a:outerShdw>
                </a:effectLst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70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70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70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70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簡報標題</a:t>
            </a:r>
          </a:p>
        </p:txBody>
      </p:sp>
      <p:sp>
        <p:nvSpPr>
          <p:cNvPr id="42" name="文字版面配置區 41">
            <a:extLst>
              <a:ext uri="{FF2B5EF4-FFF2-40B4-BE49-F238E27FC236}">
                <a16:creationId xmlns:a16="http://schemas.microsoft.com/office/drawing/2014/main" xmlns="" id="{7455B79F-C22F-A44A-82AF-9997A91188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8639" y="5292582"/>
            <a:ext cx="4269233" cy="673282"/>
          </a:xfrm>
        </p:spPr>
        <p:txBody>
          <a:bodyPr>
            <a:noAutofit/>
          </a:bodyPr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9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Microsoft Jheng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9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Microsoft Jheng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9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Microsoft Jheng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9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Microsoft Jheng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9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Microsoft JhengHei UI"/>
              </a:defRPr>
            </a:lvl5pPr>
          </a:lstStyle>
          <a:p>
            <a:pPr lvl="0"/>
            <a:r>
              <a:rPr kumimoji="1" lang="zh-TW" altLang="en-US" dirty="0"/>
              <a:t>簡報次標題</a:t>
            </a:r>
          </a:p>
        </p:txBody>
      </p:sp>
    </p:spTree>
    <p:extLst>
      <p:ext uri="{BB962C8B-B14F-4D97-AF65-F5344CB8AC3E}">
        <p14:creationId xmlns:p14="http://schemas.microsoft.com/office/powerpoint/2010/main" val="1586068350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線條">
            <a:extLst>
              <a:ext uri="{FF2B5EF4-FFF2-40B4-BE49-F238E27FC236}">
                <a16:creationId xmlns:a16="http://schemas.microsoft.com/office/drawing/2014/main" xmlns="" id="{3EA92CB4-4C10-9C4C-B8C0-9AA6B73BCD4C}"/>
              </a:ext>
            </a:extLst>
          </p:cNvPr>
          <p:cNvSpPr/>
          <p:nvPr userDrawn="1"/>
        </p:nvSpPr>
        <p:spPr>
          <a:xfrm>
            <a:off x="999683" y="8480045"/>
            <a:ext cx="11883233" cy="0"/>
          </a:xfrm>
          <a:prstGeom prst="line">
            <a:avLst/>
          </a:prstGeom>
          <a:ln w="38100">
            <a:solidFill>
              <a:srgbClr val="E2EEF2"/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pic>
        <p:nvPicPr>
          <p:cNvPr id="15" name="影像" descr="影像">
            <a:extLst>
              <a:ext uri="{FF2B5EF4-FFF2-40B4-BE49-F238E27FC236}">
                <a16:creationId xmlns:a16="http://schemas.microsoft.com/office/drawing/2014/main" xmlns="" id="{0F7959A0-6B4C-084B-8105-8DA5265A65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45244" y="8312175"/>
            <a:ext cx="2511218" cy="373844"/>
          </a:xfrm>
          <a:prstGeom prst="rect">
            <a:avLst/>
          </a:prstGeom>
          <a:ln w="3175">
            <a:miter lim="400000"/>
          </a:ln>
        </p:spPr>
      </p:pic>
      <p:sp>
        <p:nvSpPr>
          <p:cNvPr id="27" name="形狀">
            <a:extLst>
              <a:ext uri="{FF2B5EF4-FFF2-40B4-BE49-F238E27FC236}">
                <a16:creationId xmlns:a16="http://schemas.microsoft.com/office/drawing/2014/main" xmlns="" id="{C72E882C-798D-BD42-B1A5-466C71BF0281}"/>
              </a:ext>
            </a:extLst>
          </p:cNvPr>
          <p:cNvSpPr/>
          <p:nvPr userDrawn="1"/>
        </p:nvSpPr>
        <p:spPr>
          <a:xfrm>
            <a:off x="12882915" y="525026"/>
            <a:ext cx="371124" cy="371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E2EEF2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8" name="手繪多邊形 27">
            <a:extLst>
              <a:ext uri="{FF2B5EF4-FFF2-40B4-BE49-F238E27FC236}">
                <a16:creationId xmlns:a16="http://schemas.microsoft.com/office/drawing/2014/main" xmlns="" id="{5415A038-48E2-D64F-8638-C909F677B198}"/>
              </a:ext>
            </a:extLst>
          </p:cNvPr>
          <p:cNvSpPr/>
          <p:nvPr userDrawn="1"/>
        </p:nvSpPr>
        <p:spPr>
          <a:xfrm>
            <a:off x="13720880" y="-1"/>
            <a:ext cx="2535120" cy="2534078"/>
          </a:xfrm>
          <a:custGeom>
            <a:avLst/>
            <a:gdLst>
              <a:gd name="connsiteX0" fmla="*/ 261150 w 2535120"/>
              <a:gd name="connsiteY0" fmla="*/ 0 h 2534078"/>
              <a:gd name="connsiteX1" fmla="*/ 2535120 w 2535120"/>
              <a:gd name="connsiteY1" fmla="*/ 0 h 2534078"/>
              <a:gd name="connsiteX2" fmla="*/ 2535120 w 2535120"/>
              <a:gd name="connsiteY2" fmla="*/ 2272895 h 2534078"/>
              <a:gd name="connsiteX3" fmla="*/ 2534668 w 2535120"/>
              <a:gd name="connsiteY3" fmla="*/ 2272916 h 2534078"/>
              <a:gd name="connsiteX4" fmla="*/ 926703 w 2535120"/>
              <a:gd name="connsiteY4" fmla="*/ 1607397 h 2534078"/>
              <a:gd name="connsiteX5" fmla="*/ 271518 w 2535120"/>
              <a:gd name="connsiteY5" fmla="*/ 217375 h 2534078"/>
              <a:gd name="connsiteX6" fmla="*/ 0 w 2535120"/>
              <a:gd name="connsiteY6" fmla="*/ 0 h 2534078"/>
              <a:gd name="connsiteX7" fmla="*/ 146190 w 2535120"/>
              <a:gd name="connsiteY7" fmla="*/ 0 h 2534078"/>
              <a:gd name="connsiteX8" fmla="*/ 157090 w 2535120"/>
              <a:gd name="connsiteY8" fmla="*/ 228402 h 2534078"/>
              <a:gd name="connsiteX9" fmla="*/ 845557 w 2535120"/>
              <a:gd name="connsiteY9" fmla="*/ 1688379 h 2534078"/>
              <a:gd name="connsiteX10" fmla="*/ 2534668 w 2535120"/>
              <a:gd name="connsiteY10" fmla="*/ 2387867 h 2534078"/>
              <a:gd name="connsiteX11" fmla="*/ 2535120 w 2535120"/>
              <a:gd name="connsiteY11" fmla="*/ 2387845 h 2534078"/>
              <a:gd name="connsiteX12" fmla="*/ 2535120 w 2535120"/>
              <a:gd name="connsiteY12" fmla="*/ 2534056 h 2534078"/>
              <a:gd name="connsiteX13" fmla="*/ 2534668 w 2535120"/>
              <a:gd name="connsiteY13" fmla="*/ 2534078 h 2534078"/>
              <a:gd name="connsiteX14" fmla="*/ 742258 w 2535120"/>
              <a:gd name="connsiteY14" fmla="*/ 1791760 h 2534078"/>
              <a:gd name="connsiteX15" fmla="*/ 11570 w 2535120"/>
              <a:gd name="connsiteY15" fmla="*/ 242416 h 2534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35120" h="2534078">
                <a:moveTo>
                  <a:pt x="261150" y="0"/>
                </a:moveTo>
                <a:lnTo>
                  <a:pt x="2535120" y="0"/>
                </a:lnTo>
                <a:lnTo>
                  <a:pt x="2535120" y="2272895"/>
                </a:lnTo>
                <a:lnTo>
                  <a:pt x="2534668" y="2272916"/>
                </a:lnTo>
                <a:cubicBezTo>
                  <a:pt x="1952482" y="2272916"/>
                  <a:pt x="1370297" y="2051076"/>
                  <a:pt x="926703" y="1607397"/>
                </a:cubicBezTo>
                <a:cubicBezTo>
                  <a:pt x="538445" y="1219178"/>
                  <a:pt x="320050" y="724905"/>
                  <a:pt x="271518" y="217375"/>
                </a:cubicBezTo>
                <a:close/>
                <a:moveTo>
                  <a:pt x="0" y="0"/>
                </a:moveTo>
                <a:lnTo>
                  <a:pt x="146190" y="0"/>
                </a:lnTo>
                <a:lnTo>
                  <a:pt x="157090" y="228402"/>
                </a:lnTo>
                <a:cubicBezTo>
                  <a:pt x="208087" y="761384"/>
                  <a:pt x="437577" y="1280453"/>
                  <a:pt x="845557" y="1688379"/>
                </a:cubicBezTo>
                <a:cubicBezTo>
                  <a:pt x="1311821" y="2154704"/>
                  <a:pt x="1923244" y="2387867"/>
                  <a:pt x="2534668" y="2387867"/>
                </a:cubicBezTo>
                <a:lnTo>
                  <a:pt x="2535120" y="2387845"/>
                </a:lnTo>
                <a:lnTo>
                  <a:pt x="2535120" y="2534056"/>
                </a:lnTo>
                <a:lnTo>
                  <a:pt x="2534668" y="2534078"/>
                </a:lnTo>
                <a:cubicBezTo>
                  <a:pt x="1885828" y="2534078"/>
                  <a:pt x="1236987" y="2286639"/>
                  <a:pt x="742258" y="1791760"/>
                </a:cubicBezTo>
                <a:cubicBezTo>
                  <a:pt x="309258" y="1358850"/>
                  <a:pt x="65695" y="808014"/>
                  <a:pt x="11570" y="242416"/>
                </a:cubicBezTo>
                <a:close/>
              </a:path>
            </a:pathLst>
          </a:custGeom>
          <a:solidFill>
            <a:srgbClr val="E2EEF2">
              <a:alpha val="69461"/>
            </a:srgbClr>
          </a:solidFill>
          <a:ln w="3175">
            <a:miter lim="400000"/>
          </a:ln>
        </p:spPr>
        <p:txBody>
          <a:bodyPr wrap="square" lIns="0" tIns="0" rIns="0" bIns="0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9" name="形狀">
            <a:extLst>
              <a:ext uri="{FF2B5EF4-FFF2-40B4-BE49-F238E27FC236}">
                <a16:creationId xmlns:a16="http://schemas.microsoft.com/office/drawing/2014/main" xmlns="" id="{B4AFC5BB-6C0C-F441-A5C7-1A855A0ABD09}"/>
              </a:ext>
            </a:extLst>
          </p:cNvPr>
          <p:cNvSpPr/>
          <p:nvPr userDrawn="1"/>
        </p:nvSpPr>
        <p:spPr>
          <a:xfrm>
            <a:off x="12362885" y="1365343"/>
            <a:ext cx="306613" cy="306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E2EEF2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0" name="CONTENTS">
            <a:extLst>
              <a:ext uri="{FF2B5EF4-FFF2-40B4-BE49-F238E27FC236}">
                <a16:creationId xmlns:a16="http://schemas.microsoft.com/office/drawing/2014/main" xmlns="" id="{1D0D059D-AD10-504B-8EC2-75FCFB1F8B8E}"/>
              </a:ext>
            </a:extLst>
          </p:cNvPr>
          <p:cNvSpPr txBox="1"/>
          <p:nvPr userDrawn="1"/>
        </p:nvSpPr>
        <p:spPr>
          <a:xfrm>
            <a:off x="832781" y="364159"/>
            <a:ext cx="3635876" cy="88053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3866" tIns="33866" rIns="33866" bIns="33866" anchor="ctr">
            <a:spAutoFit/>
          </a:bodyPr>
          <a:lstStyle>
            <a:lvl1pPr algn="l">
              <a:defRPr sz="5000"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</a:lstStyle>
          <a:p>
            <a:r>
              <a:t>CONTENTS</a:t>
            </a:r>
          </a:p>
        </p:txBody>
      </p:sp>
      <p:sp>
        <p:nvSpPr>
          <p:cNvPr id="31" name="線條">
            <a:extLst>
              <a:ext uri="{FF2B5EF4-FFF2-40B4-BE49-F238E27FC236}">
                <a16:creationId xmlns:a16="http://schemas.microsoft.com/office/drawing/2014/main" xmlns="" id="{36CCF995-B94F-C445-B19B-1E0BD9547A00}"/>
              </a:ext>
            </a:extLst>
          </p:cNvPr>
          <p:cNvSpPr/>
          <p:nvPr userDrawn="1"/>
        </p:nvSpPr>
        <p:spPr>
          <a:xfrm>
            <a:off x="1028022" y="1518681"/>
            <a:ext cx="11015610" cy="0"/>
          </a:xfrm>
          <a:prstGeom prst="line">
            <a:avLst/>
          </a:prstGeom>
          <a:ln w="38100">
            <a:solidFill>
              <a:srgbClr val="E2EEF2"/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sp>
        <p:nvSpPr>
          <p:cNvPr id="32" name="線條">
            <a:extLst>
              <a:ext uri="{FF2B5EF4-FFF2-40B4-BE49-F238E27FC236}">
                <a16:creationId xmlns:a16="http://schemas.microsoft.com/office/drawing/2014/main" xmlns="" id="{D6ED2F80-7BC6-8F4E-A6F5-187770944CAB}"/>
              </a:ext>
            </a:extLst>
          </p:cNvPr>
          <p:cNvSpPr/>
          <p:nvPr userDrawn="1"/>
        </p:nvSpPr>
        <p:spPr>
          <a:xfrm>
            <a:off x="13357505" y="3392458"/>
            <a:ext cx="3190382" cy="4281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8210" y="21600"/>
                </a:lnTo>
                <a:lnTo>
                  <a:pt x="14986" y="0"/>
                </a:lnTo>
                <a:lnTo>
                  <a:pt x="21600" y="0"/>
                </a:lnTo>
              </a:path>
            </a:pathLst>
          </a:custGeom>
          <a:ln w="38100">
            <a:solidFill>
              <a:srgbClr val="E2EEF2"/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sp>
        <p:nvSpPr>
          <p:cNvPr id="33" name="形狀">
            <a:extLst>
              <a:ext uri="{FF2B5EF4-FFF2-40B4-BE49-F238E27FC236}">
                <a16:creationId xmlns:a16="http://schemas.microsoft.com/office/drawing/2014/main" xmlns="" id="{50CCE486-1333-7440-9753-AC04E8467ED9}"/>
              </a:ext>
            </a:extLst>
          </p:cNvPr>
          <p:cNvSpPr/>
          <p:nvPr userDrawn="1"/>
        </p:nvSpPr>
        <p:spPr>
          <a:xfrm>
            <a:off x="13344805" y="7633830"/>
            <a:ext cx="1190161" cy="77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65" y="21600"/>
                </a:lnTo>
                <a:lnTo>
                  <a:pt x="21600" y="21600"/>
                </a:lnTo>
                <a:lnTo>
                  <a:pt x="20443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37"/>
              </a:gs>
              <a:gs pos="40001">
                <a:srgbClr val="338A9B"/>
              </a:gs>
              <a:gs pos="100000">
                <a:srgbClr val="6774FF"/>
              </a:gs>
            </a:gsLst>
            <a:path>
              <a:fillToRect l="20119" t="12830" r="79880" b="87169"/>
            </a:path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4" name="形狀">
            <a:extLst>
              <a:ext uri="{FF2B5EF4-FFF2-40B4-BE49-F238E27FC236}">
                <a16:creationId xmlns:a16="http://schemas.microsoft.com/office/drawing/2014/main" xmlns="" id="{74972241-A2BF-8F4C-B9F4-4EFF4C58D941}"/>
              </a:ext>
            </a:extLst>
          </p:cNvPr>
          <p:cNvSpPr/>
          <p:nvPr userDrawn="1"/>
        </p:nvSpPr>
        <p:spPr>
          <a:xfrm>
            <a:off x="-52974" y="1479721"/>
            <a:ext cx="1190161" cy="77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65" y="21600"/>
                </a:lnTo>
                <a:lnTo>
                  <a:pt x="21600" y="21600"/>
                </a:lnTo>
                <a:lnTo>
                  <a:pt x="20443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37"/>
              </a:gs>
              <a:gs pos="40001">
                <a:srgbClr val="338A9B"/>
              </a:gs>
              <a:gs pos="100000">
                <a:srgbClr val="6774FF"/>
              </a:gs>
            </a:gsLst>
            <a:path>
              <a:fillToRect l="20119" t="12830" r="79880" b="87169"/>
            </a:path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BE43D1C6-BCDB-6C4D-A46B-40F15124E1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40" name="文字版面配置區 39">
            <a:extLst>
              <a:ext uri="{FF2B5EF4-FFF2-40B4-BE49-F238E27FC236}">
                <a16:creationId xmlns:a16="http://schemas.microsoft.com/office/drawing/2014/main" xmlns="" id="{91DC9067-EECF-CF4E-BFC1-881BA05692A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9655" y="2553973"/>
            <a:ext cx="3649002" cy="771828"/>
          </a:xfrm>
        </p:spPr>
        <p:txBody>
          <a:bodyPr/>
          <a:lstStyle>
            <a:lvl1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章節名稱</a:t>
            </a:r>
          </a:p>
        </p:txBody>
      </p:sp>
      <p:sp>
        <p:nvSpPr>
          <p:cNvPr id="42" name="文字版面配置區 41">
            <a:extLst>
              <a:ext uri="{FF2B5EF4-FFF2-40B4-BE49-F238E27FC236}">
                <a16:creationId xmlns:a16="http://schemas.microsoft.com/office/drawing/2014/main" xmlns="" id="{63FD3A42-3585-6649-8836-8AD140D49D1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04538" y="3356955"/>
            <a:ext cx="3064119" cy="550509"/>
          </a:xfrm>
        </p:spPr>
        <p:txBody>
          <a:bodyPr>
            <a:normAutofit/>
          </a:bodyPr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5pPr>
          </a:lstStyle>
          <a:p>
            <a:pPr lvl="0"/>
            <a:r>
              <a:rPr kumimoji="1" lang="zh-TW" altLang="en-US" dirty="0"/>
              <a:t>章節內容</a:t>
            </a:r>
            <a:r>
              <a:rPr kumimoji="1" lang="en-US" altLang="zh-TW" dirty="0"/>
              <a:t> / </a:t>
            </a:r>
            <a:r>
              <a:rPr kumimoji="1" lang="zh-TW" altLang="en-US" dirty="0"/>
              <a:t>章節內容 </a:t>
            </a:r>
            <a:r>
              <a:rPr kumimoji="1" lang="en-GB" altLang="zh-TW" dirty="0"/>
              <a:t>/</a:t>
            </a:r>
          </a:p>
          <a:p>
            <a:pPr lvl="0"/>
            <a:r>
              <a:rPr kumimoji="1" lang="zh-TW" altLang="en-US" dirty="0"/>
              <a:t>章節內容</a:t>
            </a:r>
          </a:p>
        </p:txBody>
      </p:sp>
      <p:sp>
        <p:nvSpPr>
          <p:cNvPr id="43" name="文字版面配置區 39">
            <a:extLst>
              <a:ext uri="{FF2B5EF4-FFF2-40B4-BE49-F238E27FC236}">
                <a16:creationId xmlns:a16="http://schemas.microsoft.com/office/drawing/2014/main" xmlns="" id="{743F95EB-196C-124A-8E03-A3DF00A490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3520" y="2553973"/>
            <a:ext cx="3649002" cy="771828"/>
          </a:xfrm>
        </p:spPr>
        <p:txBody>
          <a:bodyPr/>
          <a:lstStyle>
            <a:lvl1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4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00A220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章節名稱</a:t>
            </a:r>
          </a:p>
        </p:txBody>
      </p:sp>
      <p:sp>
        <p:nvSpPr>
          <p:cNvPr id="44" name="文字版面配置區 41">
            <a:extLst>
              <a:ext uri="{FF2B5EF4-FFF2-40B4-BE49-F238E27FC236}">
                <a16:creationId xmlns:a16="http://schemas.microsoft.com/office/drawing/2014/main" xmlns="" id="{E2383402-D04B-E949-8933-70C81DFC97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08403" y="3356955"/>
            <a:ext cx="3064119" cy="550509"/>
          </a:xfrm>
        </p:spPr>
        <p:txBody>
          <a:bodyPr>
            <a:normAutofit/>
          </a:bodyPr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5pPr>
          </a:lstStyle>
          <a:p>
            <a:pPr lvl="0"/>
            <a:r>
              <a:rPr kumimoji="1" lang="zh-TW" altLang="en-US" dirty="0"/>
              <a:t>章節內容</a:t>
            </a:r>
            <a:r>
              <a:rPr kumimoji="1" lang="en-US" altLang="zh-TW" dirty="0"/>
              <a:t> / </a:t>
            </a:r>
            <a:r>
              <a:rPr kumimoji="1" lang="zh-TW" altLang="en-US" dirty="0"/>
              <a:t>章節內容 </a:t>
            </a:r>
            <a:r>
              <a:rPr kumimoji="1" lang="en-GB" altLang="zh-TW" dirty="0"/>
              <a:t>/</a:t>
            </a:r>
          </a:p>
          <a:p>
            <a:pPr lvl="0"/>
            <a:r>
              <a:rPr kumimoji="1" lang="zh-TW" altLang="en-US" dirty="0"/>
              <a:t>章節內容</a:t>
            </a:r>
          </a:p>
        </p:txBody>
      </p:sp>
      <p:sp>
        <p:nvSpPr>
          <p:cNvPr id="45" name="文字版面配置區 39">
            <a:extLst>
              <a:ext uri="{FF2B5EF4-FFF2-40B4-BE49-F238E27FC236}">
                <a16:creationId xmlns:a16="http://schemas.microsoft.com/office/drawing/2014/main" xmlns="" id="{BFF6BF44-A9B1-F446-AA35-D797CF26B4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15509" y="2553973"/>
            <a:ext cx="3649002" cy="771828"/>
          </a:xfrm>
        </p:spPr>
        <p:txBody>
          <a:bodyPr/>
          <a:lstStyle>
            <a:lvl1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5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FA7651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章節名稱</a:t>
            </a:r>
          </a:p>
        </p:txBody>
      </p:sp>
      <p:sp>
        <p:nvSpPr>
          <p:cNvPr id="46" name="文字版面配置區 41">
            <a:extLst>
              <a:ext uri="{FF2B5EF4-FFF2-40B4-BE49-F238E27FC236}">
                <a16:creationId xmlns:a16="http://schemas.microsoft.com/office/drawing/2014/main" xmlns="" id="{D4E61A55-C352-644E-ADE3-1E88B498D9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0392" y="3356955"/>
            <a:ext cx="3064119" cy="550509"/>
          </a:xfrm>
        </p:spPr>
        <p:txBody>
          <a:bodyPr>
            <a:normAutofit/>
          </a:bodyPr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5pPr>
          </a:lstStyle>
          <a:p>
            <a:pPr lvl="0"/>
            <a:r>
              <a:rPr kumimoji="1" lang="zh-TW" altLang="en-US" dirty="0"/>
              <a:t>章節內容</a:t>
            </a:r>
            <a:r>
              <a:rPr kumimoji="1" lang="en-US" altLang="zh-TW" dirty="0"/>
              <a:t> / </a:t>
            </a:r>
            <a:r>
              <a:rPr kumimoji="1" lang="zh-TW" altLang="en-US" dirty="0"/>
              <a:t>章節內容 </a:t>
            </a:r>
            <a:r>
              <a:rPr kumimoji="1" lang="en-GB" altLang="zh-TW" dirty="0"/>
              <a:t>/</a:t>
            </a:r>
          </a:p>
          <a:p>
            <a:pPr lvl="0"/>
            <a:r>
              <a:rPr kumimoji="1" lang="zh-TW" altLang="en-US" dirty="0"/>
              <a:t>章節內容</a:t>
            </a:r>
          </a:p>
        </p:txBody>
      </p:sp>
      <p:sp>
        <p:nvSpPr>
          <p:cNvPr id="47" name="文字版面配置區 39">
            <a:extLst>
              <a:ext uri="{FF2B5EF4-FFF2-40B4-BE49-F238E27FC236}">
                <a16:creationId xmlns:a16="http://schemas.microsoft.com/office/drawing/2014/main" xmlns="" id="{9C3281F6-1246-CA40-A355-0EC7383747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9655" y="4488875"/>
            <a:ext cx="3649002" cy="771828"/>
          </a:xfrm>
        </p:spPr>
        <p:txBody>
          <a:bodyPr/>
          <a:lstStyle>
            <a:lvl1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章節名稱</a:t>
            </a:r>
          </a:p>
        </p:txBody>
      </p:sp>
      <p:sp>
        <p:nvSpPr>
          <p:cNvPr id="48" name="文字版面配置區 41">
            <a:extLst>
              <a:ext uri="{FF2B5EF4-FFF2-40B4-BE49-F238E27FC236}">
                <a16:creationId xmlns:a16="http://schemas.microsoft.com/office/drawing/2014/main" xmlns="" id="{E8865AD6-3290-6649-9AD4-E4FDC85970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04538" y="5291857"/>
            <a:ext cx="3064119" cy="550509"/>
          </a:xfrm>
        </p:spPr>
        <p:txBody>
          <a:bodyPr>
            <a:normAutofit/>
          </a:bodyPr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5pPr>
          </a:lstStyle>
          <a:p>
            <a:pPr lvl="0"/>
            <a:r>
              <a:rPr kumimoji="1" lang="zh-TW" altLang="en-US" dirty="0"/>
              <a:t>章節內容</a:t>
            </a:r>
            <a:r>
              <a:rPr kumimoji="1" lang="en-US" altLang="zh-TW" dirty="0"/>
              <a:t> / </a:t>
            </a:r>
            <a:r>
              <a:rPr kumimoji="1" lang="zh-TW" altLang="en-US" dirty="0"/>
              <a:t>章節內容 </a:t>
            </a:r>
            <a:r>
              <a:rPr kumimoji="1" lang="en-GB" altLang="zh-TW" dirty="0"/>
              <a:t>/</a:t>
            </a:r>
          </a:p>
          <a:p>
            <a:pPr lvl="0"/>
            <a:r>
              <a:rPr kumimoji="1" lang="zh-TW" altLang="en-US" dirty="0"/>
              <a:t>章節內容</a:t>
            </a:r>
          </a:p>
        </p:txBody>
      </p:sp>
      <p:sp>
        <p:nvSpPr>
          <p:cNvPr id="49" name="文字版面配置區 39">
            <a:extLst>
              <a:ext uri="{FF2B5EF4-FFF2-40B4-BE49-F238E27FC236}">
                <a16:creationId xmlns:a16="http://schemas.microsoft.com/office/drawing/2014/main" xmlns="" id="{23A1CA79-A801-F142-8086-DA9C68C0244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3520" y="4488875"/>
            <a:ext cx="3649002" cy="771828"/>
          </a:xfrm>
        </p:spPr>
        <p:txBody>
          <a:bodyPr/>
          <a:lstStyle>
            <a:lvl1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4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00A220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章節名稱</a:t>
            </a:r>
          </a:p>
        </p:txBody>
      </p:sp>
      <p:sp>
        <p:nvSpPr>
          <p:cNvPr id="50" name="文字版面配置區 41">
            <a:extLst>
              <a:ext uri="{FF2B5EF4-FFF2-40B4-BE49-F238E27FC236}">
                <a16:creationId xmlns:a16="http://schemas.microsoft.com/office/drawing/2014/main" xmlns="" id="{81E24008-1807-414C-A3C9-4EFA4EB7B4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08403" y="5291857"/>
            <a:ext cx="3064119" cy="550509"/>
          </a:xfrm>
        </p:spPr>
        <p:txBody>
          <a:bodyPr>
            <a:normAutofit/>
          </a:bodyPr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5pPr>
          </a:lstStyle>
          <a:p>
            <a:pPr lvl="0"/>
            <a:r>
              <a:rPr kumimoji="1" lang="zh-TW" altLang="en-US" dirty="0"/>
              <a:t>章節內容</a:t>
            </a:r>
            <a:r>
              <a:rPr kumimoji="1" lang="en-US" altLang="zh-TW" dirty="0"/>
              <a:t> / </a:t>
            </a:r>
            <a:r>
              <a:rPr kumimoji="1" lang="zh-TW" altLang="en-US" dirty="0"/>
              <a:t>章節內容 </a:t>
            </a:r>
            <a:r>
              <a:rPr kumimoji="1" lang="en-GB" altLang="zh-TW" dirty="0"/>
              <a:t>/</a:t>
            </a:r>
          </a:p>
          <a:p>
            <a:pPr lvl="0"/>
            <a:r>
              <a:rPr kumimoji="1" lang="zh-TW" altLang="en-US" dirty="0"/>
              <a:t>章節內容</a:t>
            </a:r>
          </a:p>
        </p:txBody>
      </p:sp>
      <p:sp>
        <p:nvSpPr>
          <p:cNvPr id="51" name="文字版面配置區 39">
            <a:extLst>
              <a:ext uri="{FF2B5EF4-FFF2-40B4-BE49-F238E27FC236}">
                <a16:creationId xmlns:a16="http://schemas.microsoft.com/office/drawing/2014/main" xmlns="" id="{AAE6B49A-9F02-1245-9806-AC46AD4FDCB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15509" y="4488875"/>
            <a:ext cx="3649002" cy="771828"/>
          </a:xfrm>
        </p:spPr>
        <p:txBody>
          <a:bodyPr/>
          <a:lstStyle>
            <a:lvl1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5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FA7651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章節名稱</a:t>
            </a:r>
          </a:p>
        </p:txBody>
      </p:sp>
      <p:sp>
        <p:nvSpPr>
          <p:cNvPr id="52" name="文字版面配置區 41">
            <a:extLst>
              <a:ext uri="{FF2B5EF4-FFF2-40B4-BE49-F238E27FC236}">
                <a16:creationId xmlns:a16="http://schemas.microsoft.com/office/drawing/2014/main" xmlns="" id="{F4AAF764-B7B2-3A4F-A077-0AC7CE681E6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800392" y="5291857"/>
            <a:ext cx="3064119" cy="550509"/>
          </a:xfrm>
        </p:spPr>
        <p:txBody>
          <a:bodyPr>
            <a:normAutofit/>
          </a:bodyPr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5pPr>
          </a:lstStyle>
          <a:p>
            <a:pPr lvl="0"/>
            <a:r>
              <a:rPr kumimoji="1" lang="zh-TW" altLang="en-US" dirty="0"/>
              <a:t>章節內容</a:t>
            </a:r>
            <a:r>
              <a:rPr kumimoji="1" lang="en-US" altLang="zh-TW" dirty="0"/>
              <a:t> / </a:t>
            </a:r>
            <a:r>
              <a:rPr kumimoji="1" lang="zh-TW" altLang="en-US" dirty="0"/>
              <a:t>章節內容 </a:t>
            </a:r>
            <a:r>
              <a:rPr kumimoji="1" lang="en-GB" altLang="zh-TW" dirty="0"/>
              <a:t>/</a:t>
            </a:r>
          </a:p>
          <a:p>
            <a:pPr lvl="0"/>
            <a:r>
              <a:rPr kumimoji="1" lang="zh-TW" altLang="en-US" dirty="0"/>
              <a:t>章節內容</a:t>
            </a:r>
          </a:p>
        </p:txBody>
      </p:sp>
      <p:sp>
        <p:nvSpPr>
          <p:cNvPr id="53" name="文字版面配置區 39">
            <a:extLst>
              <a:ext uri="{FF2B5EF4-FFF2-40B4-BE49-F238E27FC236}">
                <a16:creationId xmlns:a16="http://schemas.microsoft.com/office/drawing/2014/main" xmlns="" id="{39575FD4-6C33-FA4F-B021-BD9D4CD718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9655" y="6424412"/>
            <a:ext cx="3649002" cy="771828"/>
          </a:xfrm>
        </p:spPr>
        <p:txBody>
          <a:bodyPr/>
          <a:lstStyle>
            <a:lvl1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章節名稱</a:t>
            </a:r>
          </a:p>
        </p:txBody>
      </p:sp>
      <p:sp>
        <p:nvSpPr>
          <p:cNvPr id="54" name="文字版面配置區 41">
            <a:extLst>
              <a:ext uri="{FF2B5EF4-FFF2-40B4-BE49-F238E27FC236}">
                <a16:creationId xmlns:a16="http://schemas.microsoft.com/office/drawing/2014/main" xmlns="" id="{1395C9D9-62C5-804C-92D6-26D43F78836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04538" y="7227394"/>
            <a:ext cx="3064119" cy="550509"/>
          </a:xfrm>
        </p:spPr>
        <p:txBody>
          <a:bodyPr>
            <a:normAutofit/>
          </a:bodyPr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5pPr>
          </a:lstStyle>
          <a:p>
            <a:pPr lvl="0"/>
            <a:r>
              <a:rPr kumimoji="1" lang="zh-TW" altLang="en-US" dirty="0"/>
              <a:t>章節內容</a:t>
            </a:r>
            <a:r>
              <a:rPr kumimoji="1" lang="en-US" altLang="zh-TW" dirty="0"/>
              <a:t> / </a:t>
            </a:r>
            <a:r>
              <a:rPr kumimoji="1" lang="zh-TW" altLang="en-US" dirty="0"/>
              <a:t>章節內容 </a:t>
            </a:r>
            <a:r>
              <a:rPr kumimoji="1" lang="en-GB" altLang="zh-TW" dirty="0"/>
              <a:t>/</a:t>
            </a:r>
          </a:p>
          <a:p>
            <a:pPr lvl="0"/>
            <a:r>
              <a:rPr kumimoji="1" lang="zh-TW" altLang="en-US" dirty="0"/>
              <a:t>章節內容</a:t>
            </a:r>
          </a:p>
        </p:txBody>
      </p:sp>
      <p:sp>
        <p:nvSpPr>
          <p:cNvPr id="55" name="文字版面配置區 39">
            <a:extLst>
              <a:ext uri="{FF2B5EF4-FFF2-40B4-BE49-F238E27FC236}">
                <a16:creationId xmlns:a16="http://schemas.microsoft.com/office/drawing/2014/main" xmlns="" id="{7D651E9B-B6F0-774B-8E5A-249FF34C195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23520" y="6424412"/>
            <a:ext cx="3649002" cy="771828"/>
          </a:xfrm>
        </p:spPr>
        <p:txBody>
          <a:bodyPr/>
          <a:lstStyle>
            <a:lvl1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4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00A220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章節名稱</a:t>
            </a:r>
          </a:p>
        </p:txBody>
      </p:sp>
      <p:sp>
        <p:nvSpPr>
          <p:cNvPr id="56" name="文字版面配置區 41">
            <a:extLst>
              <a:ext uri="{FF2B5EF4-FFF2-40B4-BE49-F238E27FC236}">
                <a16:creationId xmlns:a16="http://schemas.microsoft.com/office/drawing/2014/main" xmlns="" id="{262D7596-093D-3642-BC4A-B791EF0D57A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608403" y="7227394"/>
            <a:ext cx="3064119" cy="550509"/>
          </a:xfrm>
        </p:spPr>
        <p:txBody>
          <a:bodyPr>
            <a:normAutofit/>
          </a:bodyPr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5pPr>
          </a:lstStyle>
          <a:p>
            <a:pPr lvl="0"/>
            <a:r>
              <a:rPr kumimoji="1" lang="zh-TW" altLang="en-US" dirty="0"/>
              <a:t>章節內容</a:t>
            </a:r>
            <a:r>
              <a:rPr kumimoji="1" lang="en-US" altLang="zh-TW" dirty="0"/>
              <a:t> / </a:t>
            </a:r>
            <a:r>
              <a:rPr kumimoji="1" lang="zh-TW" altLang="en-US" dirty="0"/>
              <a:t>章節內容 </a:t>
            </a:r>
            <a:r>
              <a:rPr kumimoji="1" lang="en-GB" altLang="zh-TW" dirty="0"/>
              <a:t>/</a:t>
            </a:r>
          </a:p>
          <a:p>
            <a:pPr lvl="0"/>
            <a:r>
              <a:rPr kumimoji="1" lang="zh-TW" altLang="en-US" dirty="0"/>
              <a:t>章節內容</a:t>
            </a:r>
          </a:p>
        </p:txBody>
      </p:sp>
      <p:sp>
        <p:nvSpPr>
          <p:cNvPr id="57" name="文字版面配置區 39">
            <a:extLst>
              <a:ext uri="{FF2B5EF4-FFF2-40B4-BE49-F238E27FC236}">
                <a16:creationId xmlns:a16="http://schemas.microsoft.com/office/drawing/2014/main" xmlns="" id="{0CA607AE-A64E-214A-8EA3-EBCD501D27E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215509" y="6424412"/>
            <a:ext cx="3649002" cy="771828"/>
          </a:xfrm>
        </p:spPr>
        <p:txBody>
          <a:bodyPr/>
          <a:lstStyle>
            <a:lvl1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5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FA7651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571500" marR="0" indent="-57150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 kumimoji="0" lang="zh-TW" altLang="en-US" sz="4000" b="1" i="0" u="none" strike="noStrike" cap="none" spc="0" normalizeH="0" baseline="0" dirty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章節名稱</a:t>
            </a:r>
          </a:p>
        </p:txBody>
      </p:sp>
      <p:sp>
        <p:nvSpPr>
          <p:cNvPr id="58" name="文字版面配置區 41">
            <a:extLst>
              <a:ext uri="{FF2B5EF4-FFF2-40B4-BE49-F238E27FC236}">
                <a16:creationId xmlns:a16="http://schemas.microsoft.com/office/drawing/2014/main" xmlns="" id="{4C75F90A-A540-E442-B1AE-79A9A48D728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800392" y="7227394"/>
            <a:ext cx="3064119" cy="550509"/>
          </a:xfrm>
        </p:spPr>
        <p:txBody>
          <a:bodyPr>
            <a:normAutofit/>
          </a:bodyPr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 smtClean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000" b="0" i="0" u="none" strike="noStrike" cap="none" spc="0" normalizeH="0" baseline="0" dirty="0">
                <a:ln>
                  <a:noFill/>
                </a:ln>
                <a:solidFill>
                  <a:srgbClr val="929292"/>
                </a:solidFill>
                <a:effectLst/>
                <a:uFillTx/>
                <a:latin typeface="Microsoft JhengHei UI"/>
                <a:ea typeface="Microsoft JhengHei UI"/>
                <a:cs typeface="Microsoft JhengHei UI"/>
                <a:sym typeface="Helvetica Neue"/>
              </a:defRPr>
            </a:lvl5pPr>
          </a:lstStyle>
          <a:p>
            <a:pPr lvl="0"/>
            <a:r>
              <a:rPr kumimoji="1" lang="zh-TW" altLang="en-US" dirty="0"/>
              <a:t>章節內容</a:t>
            </a:r>
            <a:r>
              <a:rPr kumimoji="1" lang="en-US" altLang="zh-TW" dirty="0"/>
              <a:t> / </a:t>
            </a:r>
            <a:r>
              <a:rPr kumimoji="1" lang="zh-TW" altLang="en-US" dirty="0"/>
              <a:t>章節內容 </a:t>
            </a:r>
            <a:r>
              <a:rPr kumimoji="1" lang="en-GB" altLang="zh-TW" dirty="0"/>
              <a:t>/</a:t>
            </a:r>
          </a:p>
          <a:p>
            <a:pPr lvl="0"/>
            <a:r>
              <a:rPr kumimoji="1" lang="zh-TW" altLang="en-US" dirty="0"/>
              <a:t>章節內容</a:t>
            </a:r>
          </a:p>
        </p:txBody>
      </p:sp>
    </p:spTree>
    <p:extLst>
      <p:ext uri="{BB962C8B-B14F-4D97-AF65-F5344CB8AC3E}">
        <p14:creationId xmlns:p14="http://schemas.microsoft.com/office/powerpoint/2010/main" val="389260912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dern-business-center-central-business-district-landscape-cityscape-with-sunny-beautiful-sky.jpg" descr="modern-business-center-central-business-district-landscape-cityscape-with-sunny-beautiful-sky.jpg">
            <a:extLst>
              <a:ext uri="{FF2B5EF4-FFF2-40B4-BE49-F238E27FC236}">
                <a16:creationId xmlns:a16="http://schemas.microsoft.com/office/drawing/2014/main" xmlns="" id="{E96DA2E4-EFAE-0A4A-A14D-3CC3D196C3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514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6256000" cy="9144002"/>
          </a:xfrm>
          <a:prstGeom prst="rect">
            <a:avLst/>
          </a:prstGeom>
          <a:ln w="3175">
            <a:miter lim="400000"/>
          </a:ln>
        </p:spPr>
      </p:pic>
      <p:sp>
        <p:nvSpPr>
          <p:cNvPr id="5" name="矩形">
            <a:extLst>
              <a:ext uri="{FF2B5EF4-FFF2-40B4-BE49-F238E27FC236}">
                <a16:creationId xmlns:a16="http://schemas.microsoft.com/office/drawing/2014/main" xmlns="" id="{FB38DB63-FFA6-9D42-97AA-CF8304327BE9}"/>
              </a:ext>
            </a:extLst>
          </p:cNvPr>
          <p:cNvSpPr/>
          <p:nvPr userDrawn="1"/>
        </p:nvSpPr>
        <p:spPr>
          <a:xfrm>
            <a:off x="-1" y="-3"/>
            <a:ext cx="16256001" cy="9144001"/>
          </a:xfrm>
          <a:prstGeom prst="rect">
            <a:avLst/>
          </a:prstGeom>
          <a:gradFill flip="none" rotWithShape="1">
            <a:gsLst>
              <a:gs pos="0">
                <a:srgbClr val="387FDE"/>
              </a:gs>
              <a:gs pos="40001">
                <a:srgbClr val="387FDE">
                  <a:alpha val="50000"/>
                </a:srgbClr>
              </a:gs>
              <a:gs pos="100000">
                <a:srgbClr val="387FDE">
                  <a:alpha val="0"/>
                </a:srgbClr>
              </a:gs>
            </a:gsLst>
            <a:lin ang="2700000" scaled="1"/>
            <a:tileRect/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6" name="群組">
            <a:extLst>
              <a:ext uri="{FF2B5EF4-FFF2-40B4-BE49-F238E27FC236}">
                <a16:creationId xmlns:a16="http://schemas.microsoft.com/office/drawing/2014/main" xmlns="" id="{7838E22C-6A26-D642-BF14-01127B6B7ECC}"/>
              </a:ext>
            </a:extLst>
          </p:cNvPr>
          <p:cNvGrpSpPr/>
          <p:nvPr userDrawn="1"/>
        </p:nvGrpSpPr>
        <p:grpSpPr>
          <a:xfrm>
            <a:off x="-14045358" y="-15092912"/>
            <a:ext cx="33662790" cy="33662790"/>
            <a:chOff x="0" y="0"/>
            <a:chExt cx="33662788" cy="33662788"/>
          </a:xfrm>
        </p:grpSpPr>
        <p:sp>
          <p:nvSpPr>
            <p:cNvPr id="7" name="圓形">
              <a:extLst>
                <a:ext uri="{FF2B5EF4-FFF2-40B4-BE49-F238E27FC236}">
                  <a16:creationId xmlns:a16="http://schemas.microsoft.com/office/drawing/2014/main" xmlns="" id="{91B34588-A9A8-BD47-B7D3-664160B3CDBE}"/>
                </a:ext>
              </a:extLst>
            </p:cNvPr>
            <p:cNvSpPr/>
            <p:nvPr/>
          </p:nvSpPr>
          <p:spPr>
            <a:xfrm>
              <a:off x="12172492" y="12172493"/>
              <a:ext cx="9317803" cy="931780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圓形">
              <a:extLst>
                <a:ext uri="{FF2B5EF4-FFF2-40B4-BE49-F238E27FC236}">
                  <a16:creationId xmlns:a16="http://schemas.microsoft.com/office/drawing/2014/main" xmlns="" id="{C9F32D9D-2786-6746-9214-38695C9DF3F6}"/>
                </a:ext>
              </a:extLst>
            </p:cNvPr>
            <p:cNvSpPr/>
            <p:nvPr/>
          </p:nvSpPr>
          <p:spPr>
            <a:xfrm>
              <a:off x="11763092" y="11763092"/>
              <a:ext cx="10136604" cy="10136605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圓形">
              <a:extLst>
                <a:ext uri="{FF2B5EF4-FFF2-40B4-BE49-F238E27FC236}">
                  <a16:creationId xmlns:a16="http://schemas.microsoft.com/office/drawing/2014/main" xmlns="" id="{3095D6FA-2C17-F549-B012-5AF2C7355FEF}"/>
                </a:ext>
              </a:extLst>
            </p:cNvPr>
            <p:cNvSpPr/>
            <p:nvPr/>
          </p:nvSpPr>
          <p:spPr>
            <a:xfrm>
              <a:off x="11292385" y="11292385"/>
              <a:ext cx="11078018" cy="11078018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圓形">
              <a:extLst>
                <a:ext uri="{FF2B5EF4-FFF2-40B4-BE49-F238E27FC236}">
                  <a16:creationId xmlns:a16="http://schemas.microsoft.com/office/drawing/2014/main" xmlns="" id="{0F2BE975-AC14-8F49-A562-22F4D1F50F7B}"/>
                </a:ext>
              </a:extLst>
            </p:cNvPr>
            <p:cNvSpPr/>
            <p:nvPr/>
          </p:nvSpPr>
          <p:spPr>
            <a:xfrm>
              <a:off x="10681886" y="10681886"/>
              <a:ext cx="12299016" cy="12299016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圓形">
              <a:extLst>
                <a:ext uri="{FF2B5EF4-FFF2-40B4-BE49-F238E27FC236}">
                  <a16:creationId xmlns:a16="http://schemas.microsoft.com/office/drawing/2014/main" xmlns="" id="{6E77D26C-1121-4D45-A1D2-2C5CB1CD5AC3}"/>
                </a:ext>
              </a:extLst>
            </p:cNvPr>
            <p:cNvSpPr/>
            <p:nvPr/>
          </p:nvSpPr>
          <p:spPr>
            <a:xfrm>
              <a:off x="9922649" y="9922649"/>
              <a:ext cx="13817491" cy="13817491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圓形">
              <a:extLst>
                <a:ext uri="{FF2B5EF4-FFF2-40B4-BE49-F238E27FC236}">
                  <a16:creationId xmlns:a16="http://schemas.microsoft.com/office/drawing/2014/main" xmlns="" id="{07D3D522-B302-1146-AB97-8365CC4D4E4D}"/>
                </a:ext>
              </a:extLst>
            </p:cNvPr>
            <p:cNvSpPr/>
            <p:nvPr/>
          </p:nvSpPr>
          <p:spPr>
            <a:xfrm>
              <a:off x="9000030" y="9000031"/>
              <a:ext cx="15662728" cy="15662727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" name="圓形">
              <a:extLst>
                <a:ext uri="{FF2B5EF4-FFF2-40B4-BE49-F238E27FC236}">
                  <a16:creationId xmlns:a16="http://schemas.microsoft.com/office/drawing/2014/main" xmlns="" id="{A6BDEFCC-542F-5743-9D30-0AC8F47E0D5B}"/>
                </a:ext>
              </a:extLst>
            </p:cNvPr>
            <p:cNvSpPr/>
            <p:nvPr/>
          </p:nvSpPr>
          <p:spPr>
            <a:xfrm>
              <a:off x="7979122" y="7979123"/>
              <a:ext cx="17704544" cy="1770454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" name="圓形">
              <a:extLst>
                <a:ext uri="{FF2B5EF4-FFF2-40B4-BE49-F238E27FC236}">
                  <a16:creationId xmlns:a16="http://schemas.microsoft.com/office/drawing/2014/main" xmlns="" id="{BDC3E62F-F318-9B44-918E-B8AD43E3FB33}"/>
                </a:ext>
              </a:extLst>
            </p:cNvPr>
            <p:cNvSpPr/>
            <p:nvPr/>
          </p:nvSpPr>
          <p:spPr>
            <a:xfrm>
              <a:off x="6636444" y="6636445"/>
              <a:ext cx="20389899" cy="203898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5" name="圓形">
              <a:extLst>
                <a:ext uri="{FF2B5EF4-FFF2-40B4-BE49-F238E27FC236}">
                  <a16:creationId xmlns:a16="http://schemas.microsoft.com/office/drawing/2014/main" xmlns="" id="{CEE03368-0B01-FD43-BF23-4BD793D3F9AB}"/>
                </a:ext>
              </a:extLst>
            </p:cNvPr>
            <p:cNvSpPr/>
            <p:nvPr/>
          </p:nvSpPr>
          <p:spPr>
            <a:xfrm>
              <a:off x="5047324" y="5047324"/>
              <a:ext cx="23568141" cy="23568141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6" name="圓形">
              <a:extLst>
                <a:ext uri="{FF2B5EF4-FFF2-40B4-BE49-F238E27FC236}">
                  <a16:creationId xmlns:a16="http://schemas.microsoft.com/office/drawing/2014/main" xmlns="" id="{A2E11D0E-75AF-854E-B2B0-EE38F19CAE78}"/>
                </a:ext>
              </a:extLst>
            </p:cNvPr>
            <p:cNvSpPr/>
            <p:nvPr/>
          </p:nvSpPr>
          <p:spPr>
            <a:xfrm>
              <a:off x="2881544" y="2881544"/>
              <a:ext cx="27899699" cy="278996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" name="圓形">
              <a:extLst>
                <a:ext uri="{FF2B5EF4-FFF2-40B4-BE49-F238E27FC236}">
                  <a16:creationId xmlns:a16="http://schemas.microsoft.com/office/drawing/2014/main" xmlns="" id="{DDD92FCB-EBED-7745-84D1-4CD892B0E185}"/>
                </a:ext>
              </a:extLst>
            </p:cNvPr>
            <p:cNvSpPr/>
            <p:nvPr/>
          </p:nvSpPr>
          <p:spPr>
            <a:xfrm>
              <a:off x="0" y="0"/>
              <a:ext cx="33662789" cy="3366278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8" name="圓形">
              <a:extLst>
                <a:ext uri="{FF2B5EF4-FFF2-40B4-BE49-F238E27FC236}">
                  <a16:creationId xmlns:a16="http://schemas.microsoft.com/office/drawing/2014/main" xmlns="" id="{E7F048B7-DA95-AD48-B110-87580D4FB8B1}"/>
                </a:ext>
              </a:extLst>
            </p:cNvPr>
            <p:cNvSpPr/>
            <p:nvPr/>
          </p:nvSpPr>
          <p:spPr>
            <a:xfrm>
              <a:off x="12414108" y="12414108"/>
              <a:ext cx="8834571" cy="8834572"/>
            </a:xfrm>
            <a:prstGeom prst="ellipse">
              <a:avLst/>
            </a:prstGeom>
            <a:solidFill>
              <a:srgbClr val="FFFFFF">
                <a:alpha val="80000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9" name="圓形">
              <a:extLst>
                <a:ext uri="{FF2B5EF4-FFF2-40B4-BE49-F238E27FC236}">
                  <a16:creationId xmlns:a16="http://schemas.microsoft.com/office/drawing/2014/main" xmlns="" id="{C7FF813B-1D70-F744-B4CC-63A2E0904EA1}"/>
                </a:ext>
              </a:extLst>
            </p:cNvPr>
            <p:cNvSpPr/>
            <p:nvPr/>
          </p:nvSpPr>
          <p:spPr>
            <a:xfrm>
              <a:off x="12634900" y="12634900"/>
              <a:ext cx="8392988" cy="8392988"/>
            </a:xfrm>
            <a:prstGeom prst="ellipse">
              <a:avLst/>
            </a:prstGeom>
            <a:noFill/>
            <a:ln w="25400" cap="flat">
              <a:solidFill>
                <a:srgbClr val="212121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pic>
        <p:nvPicPr>
          <p:cNvPr id="20" name="影像" descr="影像">
            <a:extLst>
              <a:ext uri="{FF2B5EF4-FFF2-40B4-BE49-F238E27FC236}">
                <a16:creationId xmlns:a16="http://schemas.microsoft.com/office/drawing/2014/main" xmlns="" id="{CDAE1E6A-0098-864C-9809-20A22FF4C16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4232" y="322240"/>
            <a:ext cx="3003877" cy="447185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23" name="群組">
            <a:extLst>
              <a:ext uri="{FF2B5EF4-FFF2-40B4-BE49-F238E27FC236}">
                <a16:creationId xmlns:a16="http://schemas.microsoft.com/office/drawing/2014/main" xmlns="" id="{9DA2AAE8-8AD8-4C49-B3ED-C2410D0A900E}"/>
              </a:ext>
            </a:extLst>
          </p:cNvPr>
          <p:cNvGrpSpPr/>
          <p:nvPr userDrawn="1"/>
        </p:nvGrpSpPr>
        <p:grpSpPr>
          <a:xfrm>
            <a:off x="7932946" y="5917305"/>
            <a:ext cx="412367" cy="412367"/>
            <a:chOff x="0" y="0"/>
            <a:chExt cx="412366" cy="412366"/>
          </a:xfrm>
        </p:grpSpPr>
        <p:sp>
          <p:nvSpPr>
            <p:cNvPr id="24" name="圓形">
              <a:extLst>
                <a:ext uri="{FF2B5EF4-FFF2-40B4-BE49-F238E27FC236}">
                  <a16:creationId xmlns:a16="http://schemas.microsoft.com/office/drawing/2014/main" xmlns="" id="{057C5190-9F4C-204C-B15C-AA7E3E475047}"/>
                </a:ext>
              </a:extLst>
            </p:cNvPr>
            <p:cNvSpPr/>
            <p:nvPr/>
          </p:nvSpPr>
          <p:spPr>
            <a:xfrm>
              <a:off x="0" y="0"/>
              <a:ext cx="412367" cy="412367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25" name="影像" descr="影像">
              <a:extLst>
                <a:ext uri="{FF2B5EF4-FFF2-40B4-BE49-F238E27FC236}">
                  <a16:creationId xmlns:a16="http://schemas.microsoft.com/office/drawing/2014/main" xmlns="" id="{9A09B2B8-8942-F24B-AAFA-7849B52F5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141" y="61990"/>
              <a:ext cx="220084" cy="28838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sp>
        <p:nvSpPr>
          <p:cNvPr id="26" name="形狀">
            <a:extLst>
              <a:ext uri="{FF2B5EF4-FFF2-40B4-BE49-F238E27FC236}">
                <a16:creationId xmlns:a16="http://schemas.microsoft.com/office/drawing/2014/main" xmlns="" id="{60624A8C-4AA9-8442-B3D6-99637D1A520C}"/>
              </a:ext>
            </a:extLst>
          </p:cNvPr>
          <p:cNvSpPr/>
          <p:nvPr userDrawn="1"/>
        </p:nvSpPr>
        <p:spPr>
          <a:xfrm>
            <a:off x="4731024" y="7431007"/>
            <a:ext cx="198803" cy="198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27" name="群組">
            <a:extLst>
              <a:ext uri="{FF2B5EF4-FFF2-40B4-BE49-F238E27FC236}">
                <a16:creationId xmlns:a16="http://schemas.microsoft.com/office/drawing/2014/main" xmlns="" id="{93FCD973-B960-E444-8238-6E86CA03B2FE}"/>
              </a:ext>
            </a:extLst>
          </p:cNvPr>
          <p:cNvGrpSpPr/>
          <p:nvPr userDrawn="1"/>
        </p:nvGrpSpPr>
        <p:grpSpPr>
          <a:xfrm>
            <a:off x="9514884" y="1597738"/>
            <a:ext cx="281490" cy="281490"/>
            <a:chOff x="0" y="0"/>
            <a:chExt cx="281488" cy="281488"/>
          </a:xfrm>
        </p:grpSpPr>
        <p:sp>
          <p:nvSpPr>
            <p:cNvPr id="28" name="圓形">
              <a:extLst>
                <a:ext uri="{FF2B5EF4-FFF2-40B4-BE49-F238E27FC236}">
                  <a16:creationId xmlns:a16="http://schemas.microsoft.com/office/drawing/2014/main" xmlns="" id="{FE8090C8-EC8C-1344-AC7C-8032DB6D5649}"/>
                </a:ext>
              </a:extLst>
            </p:cNvPr>
            <p:cNvSpPr/>
            <p:nvPr/>
          </p:nvSpPr>
          <p:spPr>
            <a:xfrm>
              <a:off x="0" y="0"/>
              <a:ext cx="281489" cy="281489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29" name="影像" descr="影像">
              <a:extLst>
                <a:ext uri="{FF2B5EF4-FFF2-40B4-BE49-F238E27FC236}">
                  <a16:creationId xmlns:a16="http://schemas.microsoft.com/office/drawing/2014/main" xmlns="" id="{5E6F7DAF-FF14-FF4B-B78E-09B6CBB04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93" y="48403"/>
              <a:ext cx="142703" cy="184683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0" name="群組">
            <a:extLst>
              <a:ext uri="{FF2B5EF4-FFF2-40B4-BE49-F238E27FC236}">
                <a16:creationId xmlns:a16="http://schemas.microsoft.com/office/drawing/2014/main" xmlns="" id="{6B8D3FF0-8CE3-BB4A-BE33-49878990119D}"/>
              </a:ext>
            </a:extLst>
          </p:cNvPr>
          <p:cNvGrpSpPr/>
          <p:nvPr userDrawn="1"/>
        </p:nvGrpSpPr>
        <p:grpSpPr>
          <a:xfrm>
            <a:off x="10622026" y="7629852"/>
            <a:ext cx="528883" cy="528883"/>
            <a:chOff x="0" y="0"/>
            <a:chExt cx="528882" cy="528882"/>
          </a:xfrm>
        </p:grpSpPr>
        <p:sp>
          <p:nvSpPr>
            <p:cNvPr id="31" name="圓形">
              <a:extLst>
                <a:ext uri="{FF2B5EF4-FFF2-40B4-BE49-F238E27FC236}">
                  <a16:creationId xmlns:a16="http://schemas.microsoft.com/office/drawing/2014/main" xmlns="" id="{B359964D-2ACD-2940-B31D-00260CC40C60}"/>
                </a:ext>
              </a:extLst>
            </p:cNvPr>
            <p:cNvSpPr/>
            <p:nvPr/>
          </p:nvSpPr>
          <p:spPr>
            <a:xfrm>
              <a:off x="0" y="0"/>
              <a:ext cx="528883" cy="528883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2" name="影像" descr="影像">
              <a:extLst>
                <a:ext uri="{FF2B5EF4-FFF2-40B4-BE49-F238E27FC236}">
                  <a16:creationId xmlns:a16="http://schemas.microsoft.com/office/drawing/2014/main" xmlns="" id="{C7A8D2FD-1285-EE41-B2FF-EDC3147DA9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714" y="88097"/>
              <a:ext cx="340854" cy="327288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3" name="群組">
            <a:extLst>
              <a:ext uri="{FF2B5EF4-FFF2-40B4-BE49-F238E27FC236}">
                <a16:creationId xmlns:a16="http://schemas.microsoft.com/office/drawing/2014/main" xmlns="" id="{C8D4BBB5-07B3-054F-9D7A-4E512EBB4FCA}"/>
              </a:ext>
            </a:extLst>
          </p:cNvPr>
          <p:cNvGrpSpPr/>
          <p:nvPr userDrawn="1"/>
        </p:nvGrpSpPr>
        <p:grpSpPr>
          <a:xfrm>
            <a:off x="15289703" y="6917342"/>
            <a:ext cx="708912" cy="708911"/>
            <a:chOff x="0" y="0"/>
            <a:chExt cx="708910" cy="708910"/>
          </a:xfrm>
        </p:grpSpPr>
        <p:sp>
          <p:nvSpPr>
            <p:cNvPr id="34" name="圓形">
              <a:extLst>
                <a:ext uri="{FF2B5EF4-FFF2-40B4-BE49-F238E27FC236}">
                  <a16:creationId xmlns:a16="http://schemas.microsoft.com/office/drawing/2014/main" xmlns="" id="{E1B8033A-CC98-FA4B-A72A-1DFCBCEC1313}"/>
                </a:ext>
              </a:extLst>
            </p:cNvPr>
            <p:cNvSpPr/>
            <p:nvPr/>
          </p:nvSpPr>
          <p:spPr>
            <a:xfrm>
              <a:off x="0" y="0"/>
              <a:ext cx="708911" cy="708911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5" name="影像" descr="影像">
              <a:extLst>
                <a:ext uri="{FF2B5EF4-FFF2-40B4-BE49-F238E27FC236}">
                  <a16:creationId xmlns:a16="http://schemas.microsoft.com/office/drawing/2014/main" xmlns="" id="{4FC30B7F-33A3-1F4D-A9BE-B15B592E7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1955" y="82372"/>
              <a:ext cx="485000" cy="54416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sp>
        <p:nvSpPr>
          <p:cNvPr id="36" name="形狀">
            <a:extLst>
              <a:ext uri="{FF2B5EF4-FFF2-40B4-BE49-F238E27FC236}">
                <a16:creationId xmlns:a16="http://schemas.microsoft.com/office/drawing/2014/main" xmlns="" id="{9F502BF8-E417-A942-B294-860761653619}"/>
              </a:ext>
            </a:extLst>
          </p:cNvPr>
          <p:cNvSpPr/>
          <p:nvPr userDrawn="1"/>
        </p:nvSpPr>
        <p:spPr>
          <a:xfrm>
            <a:off x="7636085" y="3072308"/>
            <a:ext cx="100085" cy="1000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2FDDDC4E-CE24-3541-9875-7097774735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38" name="文字版面配置區 37">
            <a:extLst>
              <a:ext uri="{FF2B5EF4-FFF2-40B4-BE49-F238E27FC236}">
                <a16:creationId xmlns:a16="http://schemas.microsoft.com/office/drawing/2014/main" xmlns="" id="{ABCF1D31-9F57-104B-92FD-ED95F4263C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9304" y="1128203"/>
            <a:ext cx="6034034" cy="1845735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en-GB" altLang="zh-TW" dirty="0"/>
              <a:t>Chapter</a:t>
            </a:r>
            <a:endParaRPr kumimoji="1" lang="zh-TW" altLang="en-US" dirty="0"/>
          </a:p>
        </p:txBody>
      </p:sp>
      <p:sp>
        <p:nvSpPr>
          <p:cNvPr id="40" name="文字版面配置區 39">
            <a:extLst>
              <a:ext uri="{FF2B5EF4-FFF2-40B4-BE49-F238E27FC236}">
                <a16:creationId xmlns:a16="http://schemas.microsoft.com/office/drawing/2014/main" xmlns="" id="{326DCD40-4FF7-1644-A4C4-C89C0AF811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217" y="3076227"/>
            <a:ext cx="5281976" cy="949628"/>
          </a:xfrm>
        </p:spPr>
        <p:txBody>
          <a:bodyPr/>
          <a:lstStyle>
            <a:lvl1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1pPr>
            <a:lvl2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2pPr>
            <a:lvl3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3pPr>
            <a:lvl4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4pPr>
            <a:lvl5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5pPr>
          </a:lstStyle>
          <a:p>
            <a:pPr lvl="0"/>
            <a:r>
              <a:rPr kumimoji="1" lang="zh-TW" altLang="en-US" dirty="0"/>
              <a:t>章節內容 </a:t>
            </a:r>
            <a:r>
              <a:rPr kumimoji="1" lang="en-US" altLang="zh-TW" dirty="0"/>
              <a:t>/ </a:t>
            </a:r>
            <a:r>
              <a:rPr kumimoji="1" lang="zh-TW" altLang="en-US" dirty="0"/>
              <a:t>章節內容 </a:t>
            </a:r>
            <a:r>
              <a:rPr kumimoji="1" lang="en-US" altLang="zh-TW" dirty="0"/>
              <a:t>/</a:t>
            </a:r>
          </a:p>
          <a:p>
            <a:pPr lvl="0"/>
            <a:r>
              <a:rPr kumimoji="1" lang="zh-TW" altLang="en-US" dirty="0"/>
              <a:t>章節內容</a:t>
            </a:r>
          </a:p>
        </p:txBody>
      </p:sp>
    </p:spTree>
    <p:extLst>
      <p:ext uri="{BB962C8B-B14F-4D97-AF65-F5344CB8AC3E}">
        <p14:creationId xmlns:p14="http://schemas.microsoft.com/office/powerpoint/2010/main" val="3166628827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章節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dern-business-center-central-business-district-landscape-cityscape-with-sunny-beautiful-sky.jpg" descr="modern-business-center-central-business-district-landscape-cityscape-with-sunny-beautiful-sky.jpg">
            <a:extLst>
              <a:ext uri="{FF2B5EF4-FFF2-40B4-BE49-F238E27FC236}">
                <a16:creationId xmlns:a16="http://schemas.microsoft.com/office/drawing/2014/main" xmlns="" id="{E96DA2E4-EFAE-0A4A-A14D-3CC3D196C3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514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6256000" cy="9144002"/>
          </a:xfrm>
          <a:prstGeom prst="rect">
            <a:avLst/>
          </a:prstGeom>
          <a:ln w="3175">
            <a:miter lim="400000"/>
          </a:ln>
        </p:spPr>
      </p:pic>
      <p:sp>
        <p:nvSpPr>
          <p:cNvPr id="5" name="矩形">
            <a:extLst>
              <a:ext uri="{FF2B5EF4-FFF2-40B4-BE49-F238E27FC236}">
                <a16:creationId xmlns:a16="http://schemas.microsoft.com/office/drawing/2014/main" xmlns="" id="{FB38DB63-FFA6-9D42-97AA-CF8304327BE9}"/>
              </a:ext>
            </a:extLst>
          </p:cNvPr>
          <p:cNvSpPr/>
          <p:nvPr userDrawn="1"/>
        </p:nvSpPr>
        <p:spPr>
          <a:xfrm>
            <a:off x="-1" y="-1"/>
            <a:ext cx="16256001" cy="9144001"/>
          </a:xfrm>
          <a:prstGeom prst="rect">
            <a:avLst/>
          </a:prstGeom>
          <a:gradFill flip="none" rotWithShape="1">
            <a:gsLst>
              <a:gs pos="0">
                <a:srgbClr val="387FDE"/>
              </a:gs>
              <a:gs pos="40001">
                <a:srgbClr val="387FDE">
                  <a:alpha val="50000"/>
                </a:srgbClr>
              </a:gs>
              <a:gs pos="100000">
                <a:srgbClr val="387FDE">
                  <a:alpha val="0"/>
                </a:srgbClr>
              </a:gs>
            </a:gsLst>
            <a:lin ang="2700000" scaled="1"/>
            <a:tileRect/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6" name="群組">
            <a:extLst>
              <a:ext uri="{FF2B5EF4-FFF2-40B4-BE49-F238E27FC236}">
                <a16:creationId xmlns:a16="http://schemas.microsoft.com/office/drawing/2014/main" xmlns="" id="{7838E22C-6A26-D642-BF14-01127B6B7ECC}"/>
              </a:ext>
            </a:extLst>
          </p:cNvPr>
          <p:cNvGrpSpPr/>
          <p:nvPr userDrawn="1"/>
        </p:nvGrpSpPr>
        <p:grpSpPr>
          <a:xfrm>
            <a:off x="-14045358" y="-15092912"/>
            <a:ext cx="33662790" cy="33662790"/>
            <a:chOff x="0" y="0"/>
            <a:chExt cx="33662788" cy="33662788"/>
          </a:xfrm>
        </p:grpSpPr>
        <p:sp>
          <p:nvSpPr>
            <p:cNvPr id="7" name="圓形">
              <a:extLst>
                <a:ext uri="{FF2B5EF4-FFF2-40B4-BE49-F238E27FC236}">
                  <a16:creationId xmlns:a16="http://schemas.microsoft.com/office/drawing/2014/main" xmlns="" id="{91B34588-A9A8-BD47-B7D3-664160B3CDBE}"/>
                </a:ext>
              </a:extLst>
            </p:cNvPr>
            <p:cNvSpPr/>
            <p:nvPr/>
          </p:nvSpPr>
          <p:spPr>
            <a:xfrm>
              <a:off x="12172492" y="12172493"/>
              <a:ext cx="9317803" cy="931780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圓形">
              <a:extLst>
                <a:ext uri="{FF2B5EF4-FFF2-40B4-BE49-F238E27FC236}">
                  <a16:creationId xmlns:a16="http://schemas.microsoft.com/office/drawing/2014/main" xmlns="" id="{C9F32D9D-2786-6746-9214-38695C9DF3F6}"/>
                </a:ext>
              </a:extLst>
            </p:cNvPr>
            <p:cNvSpPr/>
            <p:nvPr/>
          </p:nvSpPr>
          <p:spPr>
            <a:xfrm>
              <a:off x="11763092" y="11763092"/>
              <a:ext cx="10136604" cy="10136605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圓形">
              <a:extLst>
                <a:ext uri="{FF2B5EF4-FFF2-40B4-BE49-F238E27FC236}">
                  <a16:creationId xmlns:a16="http://schemas.microsoft.com/office/drawing/2014/main" xmlns="" id="{3095D6FA-2C17-F549-B012-5AF2C7355FEF}"/>
                </a:ext>
              </a:extLst>
            </p:cNvPr>
            <p:cNvSpPr/>
            <p:nvPr/>
          </p:nvSpPr>
          <p:spPr>
            <a:xfrm>
              <a:off x="11292385" y="11292385"/>
              <a:ext cx="11078018" cy="11078018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圓形">
              <a:extLst>
                <a:ext uri="{FF2B5EF4-FFF2-40B4-BE49-F238E27FC236}">
                  <a16:creationId xmlns:a16="http://schemas.microsoft.com/office/drawing/2014/main" xmlns="" id="{0F2BE975-AC14-8F49-A562-22F4D1F50F7B}"/>
                </a:ext>
              </a:extLst>
            </p:cNvPr>
            <p:cNvSpPr/>
            <p:nvPr/>
          </p:nvSpPr>
          <p:spPr>
            <a:xfrm>
              <a:off x="10681886" y="10681886"/>
              <a:ext cx="12299016" cy="12299016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圓形">
              <a:extLst>
                <a:ext uri="{FF2B5EF4-FFF2-40B4-BE49-F238E27FC236}">
                  <a16:creationId xmlns:a16="http://schemas.microsoft.com/office/drawing/2014/main" xmlns="" id="{6E77D26C-1121-4D45-A1D2-2C5CB1CD5AC3}"/>
                </a:ext>
              </a:extLst>
            </p:cNvPr>
            <p:cNvSpPr/>
            <p:nvPr/>
          </p:nvSpPr>
          <p:spPr>
            <a:xfrm>
              <a:off x="9922649" y="9922649"/>
              <a:ext cx="13817491" cy="13817491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圓形">
              <a:extLst>
                <a:ext uri="{FF2B5EF4-FFF2-40B4-BE49-F238E27FC236}">
                  <a16:creationId xmlns:a16="http://schemas.microsoft.com/office/drawing/2014/main" xmlns="" id="{07D3D522-B302-1146-AB97-8365CC4D4E4D}"/>
                </a:ext>
              </a:extLst>
            </p:cNvPr>
            <p:cNvSpPr/>
            <p:nvPr/>
          </p:nvSpPr>
          <p:spPr>
            <a:xfrm>
              <a:off x="9000030" y="9000031"/>
              <a:ext cx="15662728" cy="15662727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" name="圓形">
              <a:extLst>
                <a:ext uri="{FF2B5EF4-FFF2-40B4-BE49-F238E27FC236}">
                  <a16:creationId xmlns:a16="http://schemas.microsoft.com/office/drawing/2014/main" xmlns="" id="{A6BDEFCC-542F-5743-9D30-0AC8F47E0D5B}"/>
                </a:ext>
              </a:extLst>
            </p:cNvPr>
            <p:cNvSpPr/>
            <p:nvPr/>
          </p:nvSpPr>
          <p:spPr>
            <a:xfrm>
              <a:off x="7979122" y="7979123"/>
              <a:ext cx="17704544" cy="1770454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" name="圓形">
              <a:extLst>
                <a:ext uri="{FF2B5EF4-FFF2-40B4-BE49-F238E27FC236}">
                  <a16:creationId xmlns:a16="http://schemas.microsoft.com/office/drawing/2014/main" xmlns="" id="{BDC3E62F-F318-9B44-918E-B8AD43E3FB33}"/>
                </a:ext>
              </a:extLst>
            </p:cNvPr>
            <p:cNvSpPr/>
            <p:nvPr/>
          </p:nvSpPr>
          <p:spPr>
            <a:xfrm>
              <a:off x="6636444" y="6636445"/>
              <a:ext cx="20389899" cy="203898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5" name="圓形">
              <a:extLst>
                <a:ext uri="{FF2B5EF4-FFF2-40B4-BE49-F238E27FC236}">
                  <a16:creationId xmlns:a16="http://schemas.microsoft.com/office/drawing/2014/main" xmlns="" id="{CEE03368-0B01-FD43-BF23-4BD793D3F9AB}"/>
                </a:ext>
              </a:extLst>
            </p:cNvPr>
            <p:cNvSpPr/>
            <p:nvPr/>
          </p:nvSpPr>
          <p:spPr>
            <a:xfrm>
              <a:off x="5047324" y="5047324"/>
              <a:ext cx="23568141" cy="23568141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6" name="圓形">
              <a:extLst>
                <a:ext uri="{FF2B5EF4-FFF2-40B4-BE49-F238E27FC236}">
                  <a16:creationId xmlns:a16="http://schemas.microsoft.com/office/drawing/2014/main" xmlns="" id="{A2E11D0E-75AF-854E-B2B0-EE38F19CAE78}"/>
                </a:ext>
              </a:extLst>
            </p:cNvPr>
            <p:cNvSpPr/>
            <p:nvPr/>
          </p:nvSpPr>
          <p:spPr>
            <a:xfrm>
              <a:off x="2881544" y="2881544"/>
              <a:ext cx="27899699" cy="278996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" name="圓形">
              <a:extLst>
                <a:ext uri="{FF2B5EF4-FFF2-40B4-BE49-F238E27FC236}">
                  <a16:creationId xmlns:a16="http://schemas.microsoft.com/office/drawing/2014/main" xmlns="" id="{DDD92FCB-EBED-7745-84D1-4CD892B0E185}"/>
                </a:ext>
              </a:extLst>
            </p:cNvPr>
            <p:cNvSpPr/>
            <p:nvPr/>
          </p:nvSpPr>
          <p:spPr>
            <a:xfrm>
              <a:off x="0" y="0"/>
              <a:ext cx="33662789" cy="3366278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8" name="圓形">
              <a:extLst>
                <a:ext uri="{FF2B5EF4-FFF2-40B4-BE49-F238E27FC236}">
                  <a16:creationId xmlns:a16="http://schemas.microsoft.com/office/drawing/2014/main" xmlns="" id="{E7F048B7-DA95-AD48-B110-87580D4FB8B1}"/>
                </a:ext>
              </a:extLst>
            </p:cNvPr>
            <p:cNvSpPr/>
            <p:nvPr/>
          </p:nvSpPr>
          <p:spPr>
            <a:xfrm>
              <a:off x="12414108" y="12414108"/>
              <a:ext cx="8834571" cy="8834572"/>
            </a:xfrm>
            <a:prstGeom prst="ellipse">
              <a:avLst/>
            </a:prstGeom>
            <a:solidFill>
              <a:srgbClr val="FFFFFF">
                <a:alpha val="80000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9" name="圓形">
              <a:extLst>
                <a:ext uri="{FF2B5EF4-FFF2-40B4-BE49-F238E27FC236}">
                  <a16:creationId xmlns:a16="http://schemas.microsoft.com/office/drawing/2014/main" xmlns="" id="{C7FF813B-1D70-F744-B4CC-63A2E0904EA1}"/>
                </a:ext>
              </a:extLst>
            </p:cNvPr>
            <p:cNvSpPr/>
            <p:nvPr/>
          </p:nvSpPr>
          <p:spPr>
            <a:xfrm>
              <a:off x="12634900" y="12634900"/>
              <a:ext cx="8392988" cy="8392988"/>
            </a:xfrm>
            <a:prstGeom prst="ellipse">
              <a:avLst/>
            </a:prstGeom>
            <a:noFill/>
            <a:ln w="25400" cap="flat">
              <a:solidFill>
                <a:srgbClr val="212121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pic>
        <p:nvPicPr>
          <p:cNvPr id="20" name="影像" descr="影像">
            <a:extLst>
              <a:ext uri="{FF2B5EF4-FFF2-40B4-BE49-F238E27FC236}">
                <a16:creationId xmlns:a16="http://schemas.microsoft.com/office/drawing/2014/main" xmlns="" id="{CDAE1E6A-0098-864C-9809-20A22FF4C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4452"/>
          <a:stretch/>
        </p:blipFill>
        <p:spPr>
          <a:xfrm>
            <a:off x="15138723" y="322240"/>
            <a:ext cx="859893" cy="556534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23" name="群組">
            <a:extLst>
              <a:ext uri="{FF2B5EF4-FFF2-40B4-BE49-F238E27FC236}">
                <a16:creationId xmlns:a16="http://schemas.microsoft.com/office/drawing/2014/main" xmlns="" id="{9DA2AAE8-8AD8-4C49-B3ED-C2410D0A900E}"/>
              </a:ext>
            </a:extLst>
          </p:cNvPr>
          <p:cNvGrpSpPr/>
          <p:nvPr userDrawn="1"/>
        </p:nvGrpSpPr>
        <p:grpSpPr>
          <a:xfrm>
            <a:off x="7932946" y="5917305"/>
            <a:ext cx="412367" cy="412367"/>
            <a:chOff x="0" y="0"/>
            <a:chExt cx="412366" cy="412366"/>
          </a:xfrm>
        </p:grpSpPr>
        <p:sp>
          <p:nvSpPr>
            <p:cNvPr id="24" name="圓形">
              <a:extLst>
                <a:ext uri="{FF2B5EF4-FFF2-40B4-BE49-F238E27FC236}">
                  <a16:creationId xmlns:a16="http://schemas.microsoft.com/office/drawing/2014/main" xmlns="" id="{057C5190-9F4C-204C-B15C-AA7E3E475047}"/>
                </a:ext>
              </a:extLst>
            </p:cNvPr>
            <p:cNvSpPr/>
            <p:nvPr/>
          </p:nvSpPr>
          <p:spPr>
            <a:xfrm>
              <a:off x="0" y="0"/>
              <a:ext cx="412367" cy="412367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25" name="影像" descr="影像">
              <a:extLst>
                <a:ext uri="{FF2B5EF4-FFF2-40B4-BE49-F238E27FC236}">
                  <a16:creationId xmlns:a16="http://schemas.microsoft.com/office/drawing/2014/main" xmlns="" id="{9A09B2B8-8942-F24B-AAFA-7849B52F5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141" y="61990"/>
              <a:ext cx="220084" cy="28838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sp>
        <p:nvSpPr>
          <p:cNvPr id="26" name="形狀">
            <a:extLst>
              <a:ext uri="{FF2B5EF4-FFF2-40B4-BE49-F238E27FC236}">
                <a16:creationId xmlns:a16="http://schemas.microsoft.com/office/drawing/2014/main" xmlns="" id="{60624A8C-4AA9-8442-B3D6-99637D1A520C}"/>
              </a:ext>
            </a:extLst>
          </p:cNvPr>
          <p:cNvSpPr/>
          <p:nvPr userDrawn="1"/>
        </p:nvSpPr>
        <p:spPr>
          <a:xfrm>
            <a:off x="4731024" y="7431007"/>
            <a:ext cx="198803" cy="198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27" name="群組">
            <a:extLst>
              <a:ext uri="{FF2B5EF4-FFF2-40B4-BE49-F238E27FC236}">
                <a16:creationId xmlns:a16="http://schemas.microsoft.com/office/drawing/2014/main" xmlns="" id="{93FCD973-B960-E444-8238-6E86CA03B2FE}"/>
              </a:ext>
            </a:extLst>
          </p:cNvPr>
          <p:cNvGrpSpPr/>
          <p:nvPr userDrawn="1"/>
        </p:nvGrpSpPr>
        <p:grpSpPr>
          <a:xfrm>
            <a:off x="9514884" y="1597738"/>
            <a:ext cx="281490" cy="281490"/>
            <a:chOff x="0" y="0"/>
            <a:chExt cx="281488" cy="281488"/>
          </a:xfrm>
        </p:grpSpPr>
        <p:sp>
          <p:nvSpPr>
            <p:cNvPr id="28" name="圓形">
              <a:extLst>
                <a:ext uri="{FF2B5EF4-FFF2-40B4-BE49-F238E27FC236}">
                  <a16:creationId xmlns:a16="http://schemas.microsoft.com/office/drawing/2014/main" xmlns="" id="{FE8090C8-EC8C-1344-AC7C-8032DB6D5649}"/>
                </a:ext>
              </a:extLst>
            </p:cNvPr>
            <p:cNvSpPr/>
            <p:nvPr/>
          </p:nvSpPr>
          <p:spPr>
            <a:xfrm>
              <a:off x="0" y="0"/>
              <a:ext cx="281489" cy="281489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29" name="影像" descr="影像">
              <a:extLst>
                <a:ext uri="{FF2B5EF4-FFF2-40B4-BE49-F238E27FC236}">
                  <a16:creationId xmlns:a16="http://schemas.microsoft.com/office/drawing/2014/main" xmlns="" id="{5E6F7DAF-FF14-FF4B-B78E-09B6CBB04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93" y="48403"/>
              <a:ext cx="142703" cy="184683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0" name="群組">
            <a:extLst>
              <a:ext uri="{FF2B5EF4-FFF2-40B4-BE49-F238E27FC236}">
                <a16:creationId xmlns:a16="http://schemas.microsoft.com/office/drawing/2014/main" xmlns="" id="{6B8D3FF0-8CE3-BB4A-BE33-49878990119D}"/>
              </a:ext>
            </a:extLst>
          </p:cNvPr>
          <p:cNvGrpSpPr/>
          <p:nvPr userDrawn="1"/>
        </p:nvGrpSpPr>
        <p:grpSpPr>
          <a:xfrm>
            <a:off x="10622026" y="7629852"/>
            <a:ext cx="528883" cy="528883"/>
            <a:chOff x="0" y="0"/>
            <a:chExt cx="528882" cy="528882"/>
          </a:xfrm>
        </p:grpSpPr>
        <p:sp>
          <p:nvSpPr>
            <p:cNvPr id="31" name="圓形">
              <a:extLst>
                <a:ext uri="{FF2B5EF4-FFF2-40B4-BE49-F238E27FC236}">
                  <a16:creationId xmlns:a16="http://schemas.microsoft.com/office/drawing/2014/main" xmlns="" id="{B359964D-2ACD-2940-B31D-00260CC40C60}"/>
                </a:ext>
              </a:extLst>
            </p:cNvPr>
            <p:cNvSpPr/>
            <p:nvPr/>
          </p:nvSpPr>
          <p:spPr>
            <a:xfrm>
              <a:off x="0" y="0"/>
              <a:ext cx="528883" cy="528883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2" name="影像" descr="影像">
              <a:extLst>
                <a:ext uri="{FF2B5EF4-FFF2-40B4-BE49-F238E27FC236}">
                  <a16:creationId xmlns:a16="http://schemas.microsoft.com/office/drawing/2014/main" xmlns="" id="{C7A8D2FD-1285-EE41-B2FF-EDC3147DA9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714" y="88097"/>
              <a:ext cx="340854" cy="327288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3" name="群組">
            <a:extLst>
              <a:ext uri="{FF2B5EF4-FFF2-40B4-BE49-F238E27FC236}">
                <a16:creationId xmlns:a16="http://schemas.microsoft.com/office/drawing/2014/main" xmlns="" id="{C8D4BBB5-07B3-054F-9D7A-4E512EBB4FCA}"/>
              </a:ext>
            </a:extLst>
          </p:cNvPr>
          <p:cNvGrpSpPr/>
          <p:nvPr userDrawn="1"/>
        </p:nvGrpSpPr>
        <p:grpSpPr>
          <a:xfrm>
            <a:off x="15289703" y="6917342"/>
            <a:ext cx="708912" cy="708911"/>
            <a:chOff x="0" y="0"/>
            <a:chExt cx="708910" cy="708910"/>
          </a:xfrm>
        </p:grpSpPr>
        <p:sp>
          <p:nvSpPr>
            <p:cNvPr id="34" name="圓形">
              <a:extLst>
                <a:ext uri="{FF2B5EF4-FFF2-40B4-BE49-F238E27FC236}">
                  <a16:creationId xmlns:a16="http://schemas.microsoft.com/office/drawing/2014/main" xmlns="" id="{E1B8033A-CC98-FA4B-A72A-1DFCBCEC1313}"/>
                </a:ext>
              </a:extLst>
            </p:cNvPr>
            <p:cNvSpPr/>
            <p:nvPr/>
          </p:nvSpPr>
          <p:spPr>
            <a:xfrm>
              <a:off x="0" y="0"/>
              <a:ext cx="708911" cy="708911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5" name="影像" descr="影像">
              <a:extLst>
                <a:ext uri="{FF2B5EF4-FFF2-40B4-BE49-F238E27FC236}">
                  <a16:creationId xmlns:a16="http://schemas.microsoft.com/office/drawing/2014/main" xmlns="" id="{4FC30B7F-33A3-1F4D-A9BE-B15B592E7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1955" y="82372"/>
              <a:ext cx="485000" cy="54416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sp>
        <p:nvSpPr>
          <p:cNvPr id="36" name="形狀">
            <a:extLst>
              <a:ext uri="{FF2B5EF4-FFF2-40B4-BE49-F238E27FC236}">
                <a16:creationId xmlns:a16="http://schemas.microsoft.com/office/drawing/2014/main" xmlns="" id="{9F502BF8-E417-A942-B294-860761653619}"/>
              </a:ext>
            </a:extLst>
          </p:cNvPr>
          <p:cNvSpPr/>
          <p:nvPr userDrawn="1"/>
        </p:nvSpPr>
        <p:spPr>
          <a:xfrm>
            <a:off x="7636085" y="3072308"/>
            <a:ext cx="100085" cy="1000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2FDDDC4E-CE24-3541-9875-7097774735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38" name="文字版面配置區 37">
            <a:extLst>
              <a:ext uri="{FF2B5EF4-FFF2-40B4-BE49-F238E27FC236}">
                <a16:creationId xmlns:a16="http://schemas.microsoft.com/office/drawing/2014/main" xmlns="" id="{ABCF1D31-9F57-104B-92FD-ED95F4263C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9304" y="1128203"/>
            <a:ext cx="6034034" cy="1845735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en-GB" altLang="zh-TW" dirty="0"/>
              <a:t>Chapter</a:t>
            </a:r>
            <a:endParaRPr kumimoji="1" lang="zh-TW" altLang="en-US" dirty="0"/>
          </a:p>
        </p:txBody>
      </p:sp>
      <p:sp>
        <p:nvSpPr>
          <p:cNvPr id="40" name="文字版面配置區 39">
            <a:extLst>
              <a:ext uri="{FF2B5EF4-FFF2-40B4-BE49-F238E27FC236}">
                <a16:creationId xmlns:a16="http://schemas.microsoft.com/office/drawing/2014/main" xmlns="" id="{326DCD40-4FF7-1644-A4C4-C89C0AF811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217" y="3076227"/>
            <a:ext cx="5281976" cy="949628"/>
          </a:xfrm>
        </p:spPr>
        <p:txBody>
          <a:bodyPr/>
          <a:lstStyle>
            <a:lvl1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1pPr>
            <a:lvl2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2pPr>
            <a:lvl3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3pPr>
            <a:lvl4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4pPr>
            <a:lvl5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5pPr>
          </a:lstStyle>
          <a:p>
            <a:pPr lvl="0"/>
            <a:r>
              <a:rPr kumimoji="1" lang="zh-TW" altLang="en-US" dirty="0"/>
              <a:t>章節內容 </a:t>
            </a:r>
            <a:r>
              <a:rPr kumimoji="1" lang="en-US" altLang="zh-TW" dirty="0"/>
              <a:t>/ </a:t>
            </a:r>
            <a:r>
              <a:rPr kumimoji="1" lang="zh-TW" altLang="en-US" dirty="0"/>
              <a:t>章節內容 </a:t>
            </a:r>
            <a:r>
              <a:rPr kumimoji="1" lang="en-US" altLang="zh-TW" dirty="0"/>
              <a:t>/</a:t>
            </a:r>
          </a:p>
          <a:p>
            <a:pPr lvl="0"/>
            <a:r>
              <a:rPr kumimoji="1" lang="zh-TW" altLang="en-US" dirty="0"/>
              <a:t>章節內容</a:t>
            </a:r>
          </a:p>
        </p:txBody>
      </p:sp>
    </p:spTree>
    <p:extLst>
      <p:ext uri="{BB962C8B-B14F-4D97-AF65-F5344CB8AC3E}">
        <p14:creationId xmlns:p14="http://schemas.microsoft.com/office/powerpoint/2010/main" val="1423913679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>
            <a:extLst>
              <a:ext uri="{FF2B5EF4-FFF2-40B4-BE49-F238E27FC236}">
                <a16:creationId xmlns:a16="http://schemas.microsoft.com/office/drawing/2014/main" xmlns="" id="{71599CB3-7332-A341-AF7D-9156B7AB563A}"/>
              </a:ext>
            </a:extLst>
          </p:cNvPr>
          <p:cNvSpPr/>
          <p:nvPr userDrawn="1"/>
        </p:nvSpPr>
        <p:spPr>
          <a:xfrm>
            <a:off x="-1" y="-1"/>
            <a:ext cx="16256001" cy="9144001"/>
          </a:xfrm>
          <a:prstGeom prst="rect">
            <a:avLst/>
          </a:prstGeom>
          <a:gradFill flip="none" rotWithShape="1">
            <a:gsLst>
              <a:gs pos="0">
                <a:srgbClr val="009F37"/>
              </a:gs>
              <a:gs pos="40001">
                <a:srgbClr val="7FCF9B">
                  <a:alpha val="50000"/>
                </a:srgbClr>
              </a:gs>
              <a:gs pos="100000">
                <a:srgbClr val="FFFFFF">
                  <a:alpha val="0"/>
                </a:srgbClr>
              </a:gs>
            </a:gsLst>
            <a:lin ang="13500000" scaled="0"/>
            <a:tileRect/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5" name="abstract-futuristic-with-connection-lines-plexus-structure-concept-science-business-communication-medical-technology-network-cyber-sci-fi-3d-rendering.jpg" descr="abstract-futuristic-with-connection-lines-plexus-structure-concept-science-business-communication-medical-technology-network-cyber-sci-fi-3d-rendering.jpg">
            <a:extLst>
              <a:ext uri="{FF2B5EF4-FFF2-40B4-BE49-F238E27FC236}">
                <a16:creationId xmlns:a16="http://schemas.microsoft.com/office/drawing/2014/main" xmlns="" id="{5BA7B5F3-FF19-064B-BDE5-C1CEFDCFDD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29478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16256000" cy="9144000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6" name="群組">
            <a:extLst>
              <a:ext uri="{FF2B5EF4-FFF2-40B4-BE49-F238E27FC236}">
                <a16:creationId xmlns:a16="http://schemas.microsoft.com/office/drawing/2014/main" xmlns="" id="{08982046-55B3-384C-82E5-34D91F6179C2}"/>
              </a:ext>
            </a:extLst>
          </p:cNvPr>
          <p:cNvGrpSpPr/>
          <p:nvPr userDrawn="1"/>
        </p:nvGrpSpPr>
        <p:grpSpPr>
          <a:xfrm>
            <a:off x="-4161210" y="-9501137"/>
            <a:ext cx="33662789" cy="33662790"/>
            <a:chOff x="0" y="0"/>
            <a:chExt cx="33662788" cy="33662788"/>
          </a:xfrm>
        </p:grpSpPr>
        <p:sp>
          <p:nvSpPr>
            <p:cNvPr id="7" name="圓形">
              <a:extLst>
                <a:ext uri="{FF2B5EF4-FFF2-40B4-BE49-F238E27FC236}">
                  <a16:creationId xmlns:a16="http://schemas.microsoft.com/office/drawing/2014/main" xmlns="" id="{FBE039C4-B07E-2A4D-BB85-87CD6A290A47}"/>
                </a:ext>
              </a:extLst>
            </p:cNvPr>
            <p:cNvSpPr/>
            <p:nvPr/>
          </p:nvSpPr>
          <p:spPr>
            <a:xfrm>
              <a:off x="12172492" y="12172493"/>
              <a:ext cx="9317803" cy="931780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圓形">
              <a:extLst>
                <a:ext uri="{FF2B5EF4-FFF2-40B4-BE49-F238E27FC236}">
                  <a16:creationId xmlns:a16="http://schemas.microsoft.com/office/drawing/2014/main" xmlns="" id="{0AFB06C3-8022-1246-8890-14A3910036F1}"/>
                </a:ext>
              </a:extLst>
            </p:cNvPr>
            <p:cNvSpPr/>
            <p:nvPr/>
          </p:nvSpPr>
          <p:spPr>
            <a:xfrm>
              <a:off x="11763092" y="11763092"/>
              <a:ext cx="10136604" cy="10136605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圓形">
              <a:extLst>
                <a:ext uri="{FF2B5EF4-FFF2-40B4-BE49-F238E27FC236}">
                  <a16:creationId xmlns:a16="http://schemas.microsoft.com/office/drawing/2014/main" xmlns="" id="{2801635C-BF17-634A-8301-0B2F778B8374}"/>
                </a:ext>
              </a:extLst>
            </p:cNvPr>
            <p:cNvSpPr/>
            <p:nvPr/>
          </p:nvSpPr>
          <p:spPr>
            <a:xfrm>
              <a:off x="11292385" y="11292385"/>
              <a:ext cx="11078018" cy="11078018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圓形">
              <a:extLst>
                <a:ext uri="{FF2B5EF4-FFF2-40B4-BE49-F238E27FC236}">
                  <a16:creationId xmlns:a16="http://schemas.microsoft.com/office/drawing/2014/main" xmlns="" id="{282C122A-1DCB-FC48-950D-EA59356F6CC6}"/>
                </a:ext>
              </a:extLst>
            </p:cNvPr>
            <p:cNvSpPr/>
            <p:nvPr/>
          </p:nvSpPr>
          <p:spPr>
            <a:xfrm>
              <a:off x="10681886" y="10681886"/>
              <a:ext cx="12299016" cy="12299016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圓形">
              <a:extLst>
                <a:ext uri="{FF2B5EF4-FFF2-40B4-BE49-F238E27FC236}">
                  <a16:creationId xmlns:a16="http://schemas.microsoft.com/office/drawing/2014/main" xmlns="" id="{A31FD90B-55EB-E741-BC77-97C549DC30AA}"/>
                </a:ext>
              </a:extLst>
            </p:cNvPr>
            <p:cNvSpPr/>
            <p:nvPr/>
          </p:nvSpPr>
          <p:spPr>
            <a:xfrm>
              <a:off x="9922649" y="9922649"/>
              <a:ext cx="13817491" cy="13817491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圓形">
              <a:extLst>
                <a:ext uri="{FF2B5EF4-FFF2-40B4-BE49-F238E27FC236}">
                  <a16:creationId xmlns:a16="http://schemas.microsoft.com/office/drawing/2014/main" xmlns="" id="{D752ED35-8FA1-BB43-9F9A-E0276ABA50A4}"/>
                </a:ext>
              </a:extLst>
            </p:cNvPr>
            <p:cNvSpPr/>
            <p:nvPr/>
          </p:nvSpPr>
          <p:spPr>
            <a:xfrm>
              <a:off x="9000030" y="9000031"/>
              <a:ext cx="15662728" cy="15662727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" name="圓形">
              <a:extLst>
                <a:ext uri="{FF2B5EF4-FFF2-40B4-BE49-F238E27FC236}">
                  <a16:creationId xmlns:a16="http://schemas.microsoft.com/office/drawing/2014/main" xmlns="" id="{1CD1788D-053E-A845-9B14-41C785499A24}"/>
                </a:ext>
              </a:extLst>
            </p:cNvPr>
            <p:cNvSpPr/>
            <p:nvPr/>
          </p:nvSpPr>
          <p:spPr>
            <a:xfrm>
              <a:off x="7979122" y="7979123"/>
              <a:ext cx="17704544" cy="1770454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" name="圓形">
              <a:extLst>
                <a:ext uri="{FF2B5EF4-FFF2-40B4-BE49-F238E27FC236}">
                  <a16:creationId xmlns:a16="http://schemas.microsoft.com/office/drawing/2014/main" xmlns="" id="{691D1A1B-5850-E345-B300-0CCCDB9C2A36}"/>
                </a:ext>
              </a:extLst>
            </p:cNvPr>
            <p:cNvSpPr/>
            <p:nvPr/>
          </p:nvSpPr>
          <p:spPr>
            <a:xfrm>
              <a:off x="6636444" y="6636445"/>
              <a:ext cx="20389899" cy="203898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5" name="圓形">
              <a:extLst>
                <a:ext uri="{FF2B5EF4-FFF2-40B4-BE49-F238E27FC236}">
                  <a16:creationId xmlns:a16="http://schemas.microsoft.com/office/drawing/2014/main" xmlns="" id="{7062FEFA-9F8D-134D-AC4C-A4481EFFA366}"/>
                </a:ext>
              </a:extLst>
            </p:cNvPr>
            <p:cNvSpPr/>
            <p:nvPr/>
          </p:nvSpPr>
          <p:spPr>
            <a:xfrm>
              <a:off x="5047324" y="5047324"/>
              <a:ext cx="23568141" cy="23568141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6" name="圓形">
              <a:extLst>
                <a:ext uri="{FF2B5EF4-FFF2-40B4-BE49-F238E27FC236}">
                  <a16:creationId xmlns:a16="http://schemas.microsoft.com/office/drawing/2014/main" xmlns="" id="{2D387F99-4A09-6C42-8A10-A5CA160BA01E}"/>
                </a:ext>
              </a:extLst>
            </p:cNvPr>
            <p:cNvSpPr/>
            <p:nvPr/>
          </p:nvSpPr>
          <p:spPr>
            <a:xfrm>
              <a:off x="2881544" y="2881544"/>
              <a:ext cx="27899699" cy="278996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" name="圓形">
              <a:extLst>
                <a:ext uri="{FF2B5EF4-FFF2-40B4-BE49-F238E27FC236}">
                  <a16:creationId xmlns:a16="http://schemas.microsoft.com/office/drawing/2014/main" xmlns="" id="{A43D3AFC-A93C-1A4B-A3EE-200426469426}"/>
                </a:ext>
              </a:extLst>
            </p:cNvPr>
            <p:cNvSpPr/>
            <p:nvPr/>
          </p:nvSpPr>
          <p:spPr>
            <a:xfrm>
              <a:off x="0" y="0"/>
              <a:ext cx="33662789" cy="3366278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8" name="圓形">
              <a:extLst>
                <a:ext uri="{FF2B5EF4-FFF2-40B4-BE49-F238E27FC236}">
                  <a16:creationId xmlns:a16="http://schemas.microsoft.com/office/drawing/2014/main" xmlns="" id="{A3FC54A2-D4A3-6C42-8EA4-D67D7231A046}"/>
                </a:ext>
              </a:extLst>
            </p:cNvPr>
            <p:cNvSpPr/>
            <p:nvPr/>
          </p:nvSpPr>
          <p:spPr>
            <a:xfrm>
              <a:off x="12414108" y="12414108"/>
              <a:ext cx="8834571" cy="8834572"/>
            </a:xfrm>
            <a:prstGeom prst="ellipse">
              <a:avLst/>
            </a:prstGeom>
            <a:solidFill>
              <a:srgbClr val="FFFFFF">
                <a:alpha val="80000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9" name="圓形">
              <a:extLst>
                <a:ext uri="{FF2B5EF4-FFF2-40B4-BE49-F238E27FC236}">
                  <a16:creationId xmlns:a16="http://schemas.microsoft.com/office/drawing/2014/main" xmlns="" id="{0136276F-F9FD-AC43-BA7A-4E33DCA2EE72}"/>
                </a:ext>
              </a:extLst>
            </p:cNvPr>
            <p:cNvSpPr/>
            <p:nvPr/>
          </p:nvSpPr>
          <p:spPr>
            <a:xfrm>
              <a:off x="12634900" y="12634900"/>
              <a:ext cx="8392988" cy="8392988"/>
            </a:xfrm>
            <a:prstGeom prst="ellipse">
              <a:avLst/>
            </a:prstGeom>
            <a:noFill/>
            <a:ln w="25400" cap="flat">
              <a:solidFill>
                <a:srgbClr val="212121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pic>
        <p:nvPicPr>
          <p:cNvPr id="20" name="image_2021_08_27T07_20_47_143Z.png" descr="image_2021_08_27T07_20_47_143Z.png">
            <a:extLst>
              <a:ext uri="{FF2B5EF4-FFF2-40B4-BE49-F238E27FC236}">
                <a16:creationId xmlns:a16="http://schemas.microsoft.com/office/drawing/2014/main" xmlns="" id="{B7F8CE03-8B2A-CA4B-85E0-0E88EE3B29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600000">
            <a:off x="-2" y="0"/>
            <a:ext cx="13870144" cy="8692739"/>
          </a:xfrm>
          <a:prstGeom prst="rect">
            <a:avLst/>
          </a:prstGeom>
          <a:ln w="3175">
            <a:miter lim="400000"/>
          </a:ln>
          <a:effectLst>
            <a:outerShdw blurRad="139700" dist="48024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21" name="影像" descr="影像">
            <a:extLst>
              <a:ext uri="{FF2B5EF4-FFF2-40B4-BE49-F238E27FC236}">
                <a16:creationId xmlns:a16="http://schemas.microsoft.com/office/drawing/2014/main" xmlns="" id="{494F4ACA-4223-DE46-ADD6-9BCFB845043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4232" y="322240"/>
            <a:ext cx="3003877" cy="447185"/>
          </a:xfrm>
          <a:prstGeom prst="rect">
            <a:avLst/>
          </a:prstGeom>
          <a:ln w="3175">
            <a:miter lim="400000"/>
          </a:ln>
        </p:spPr>
      </p:pic>
      <p:sp>
        <p:nvSpPr>
          <p:cNvPr id="24" name="形狀">
            <a:extLst>
              <a:ext uri="{FF2B5EF4-FFF2-40B4-BE49-F238E27FC236}">
                <a16:creationId xmlns:a16="http://schemas.microsoft.com/office/drawing/2014/main" xmlns="" id="{CFEBC52B-3F00-904E-BD8D-0827293D9744}"/>
              </a:ext>
            </a:extLst>
          </p:cNvPr>
          <p:cNvSpPr/>
          <p:nvPr userDrawn="1"/>
        </p:nvSpPr>
        <p:spPr>
          <a:xfrm>
            <a:off x="8465406" y="1923459"/>
            <a:ext cx="528762" cy="528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5" name="形狀">
            <a:extLst>
              <a:ext uri="{FF2B5EF4-FFF2-40B4-BE49-F238E27FC236}">
                <a16:creationId xmlns:a16="http://schemas.microsoft.com/office/drawing/2014/main" xmlns="" id="{D283262C-BC36-254C-94FB-1C588EBF186F}"/>
              </a:ext>
            </a:extLst>
          </p:cNvPr>
          <p:cNvSpPr/>
          <p:nvPr userDrawn="1"/>
        </p:nvSpPr>
        <p:spPr>
          <a:xfrm>
            <a:off x="6057206" y="6917342"/>
            <a:ext cx="198803" cy="198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" name="形狀">
            <a:extLst>
              <a:ext uri="{FF2B5EF4-FFF2-40B4-BE49-F238E27FC236}">
                <a16:creationId xmlns:a16="http://schemas.microsoft.com/office/drawing/2014/main" xmlns="" id="{7722B26E-60AA-334B-9CBD-C02F8A4BF05E}"/>
              </a:ext>
            </a:extLst>
          </p:cNvPr>
          <p:cNvSpPr/>
          <p:nvPr userDrawn="1"/>
        </p:nvSpPr>
        <p:spPr>
          <a:xfrm>
            <a:off x="14719537" y="4286736"/>
            <a:ext cx="100086" cy="100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898C8EDB-CDBF-5E48-A2AA-DAA8B5F58A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27" name="文字版面配置區 37">
            <a:extLst>
              <a:ext uri="{FF2B5EF4-FFF2-40B4-BE49-F238E27FC236}">
                <a16:creationId xmlns:a16="http://schemas.microsoft.com/office/drawing/2014/main" xmlns="" id="{149FCFB9-310B-4C4D-A35F-84F1C55466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26386" y="5648035"/>
            <a:ext cx="6034034" cy="1845735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00A220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en-GB" altLang="zh-TW" dirty="0"/>
              <a:t>Chapter</a:t>
            </a:r>
            <a:endParaRPr kumimoji="1" lang="zh-TW" altLang="en-US" dirty="0"/>
          </a:p>
        </p:txBody>
      </p:sp>
      <p:sp>
        <p:nvSpPr>
          <p:cNvPr id="28" name="文字版面配置區 39">
            <a:extLst>
              <a:ext uri="{FF2B5EF4-FFF2-40B4-BE49-F238E27FC236}">
                <a16:creationId xmlns:a16="http://schemas.microsoft.com/office/drawing/2014/main" xmlns="" id="{C522EF47-9DDA-BA48-AF7B-902BE2E35A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95299" y="7596059"/>
            <a:ext cx="5281976" cy="949628"/>
          </a:xfrm>
        </p:spPr>
        <p:txBody>
          <a:bodyPr/>
          <a:lstStyle>
            <a:lvl1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1pPr>
            <a:lvl2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2pPr>
            <a:lvl3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3pPr>
            <a:lvl4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4pPr>
            <a:lvl5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5pPr>
          </a:lstStyle>
          <a:p>
            <a:pPr lvl="0"/>
            <a:r>
              <a:rPr kumimoji="1" lang="zh-TW" altLang="en-US" dirty="0"/>
              <a:t>章節內容 </a:t>
            </a:r>
            <a:r>
              <a:rPr kumimoji="1" lang="en-US" altLang="zh-TW" dirty="0"/>
              <a:t>/ </a:t>
            </a:r>
            <a:r>
              <a:rPr kumimoji="1" lang="zh-TW" altLang="en-US" dirty="0"/>
              <a:t>章節內容 </a:t>
            </a:r>
            <a:r>
              <a:rPr kumimoji="1" lang="en-US" altLang="zh-TW" dirty="0"/>
              <a:t>/</a:t>
            </a:r>
          </a:p>
          <a:p>
            <a:pPr lvl="0"/>
            <a:r>
              <a:rPr kumimoji="1" lang="zh-TW" altLang="en-US" dirty="0"/>
              <a:t>章節內容</a:t>
            </a:r>
          </a:p>
        </p:txBody>
      </p:sp>
    </p:spTree>
    <p:extLst>
      <p:ext uri="{BB962C8B-B14F-4D97-AF65-F5344CB8AC3E}">
        <p14:creationId xmlns:p14="http://schemas.microsoft.com/office/powerpoint/2010/main" val="429000030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章節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>
            <a:extLst>
              <a:ext uri="{FF2B5EF4-FFF2-40B4-BE49-F238E27FC236}">
                <a16:creationId xmlns:a16="http://schemas.microsoft.com/office/drawing/2014/main" xmlns="" id="{71599CB3-7332-A341-AF7D-9156B7AB563A}"/>
              </a:ext>
            </a:extLst>
          </p:cNvPr>
          <p:cNvSpPr/>
          <p:nvPr userDrawn="1"/>
        </p:nvSpPr>
        <p:spPr>
          <a:xfrm>
            <a:off x="-1" y="-1"/>
            <a:ext cx="16256001" cy="9144001"/>
          </a:xfrm>
          <a:prstGeom prst="rect">
            <a:avLst/>
          </a:prstGeom>
          <a:gradFill flip="none" rotWithShape="1">
            <a:gsLst>
              <a:gs pos="0">
                <a:srgbClr val="009F37"/>
              </a:gs>
              <a:gs pos="40001">
                <a:srgbClr val="7FCF9B">
                  <a:alpha val="50000"/>
                </a:srgbClr>
              </a:gs>
              <a:gs pos="100000">
                <a:srgbClr val="FFFFFF">
                  <a:alpha val="0"/>
                </a:srgbClr>
              </a:gs>
            </a:gsLst>
            <a:lin ang="13500000" scaled="0"/>
            <a:tileRect/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5" name="abstract-futuristic-with-connection-lines-plexus-structure-concept-science-business-communication-medical-technology-network-cyber-sci-fi-3d-rendering.jpg" descr="abstract-futuristic-with-connection-lines-plexus-structure-concept-science-business-communication-medical-technology-network-cyber-sci-fi-3d-rendering.jpg">
            <a:extLst>
              <a:ext uri="{FF2B5EF4-FFF2-40B4-BE49-F238E27FC236}">
                <a16:creationId xmlns:a16="http://schemas.microsoft.com/office/drawing/2014/main" xmlns="" id="{5BA7B5F3-FF19-064B-BDE5-C1CEFDCFDD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29478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16256000" cy="9144000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6" name="群組">
            <a:extLst>
              <a:ext uri="{FF2B5EF4-FFF2-40B4-BE49-F238E27FC236}">
                <a16:creationId xmlns:a16="http://schemas.microsoft.com/office/drawing/2014/main" xmlns="" id="{08982046-55B3-384C-82E5-34D91F6179C2}"/>
              </a:ext>
            </a:extLst>
          </p:cNvPr>
          <p:cNvGrpSpPr/>
          <p:nvPr userDrawn="1"/>
        </p:nvGrpSpPr>
        <p:grpSpPr>
          <a:xfrm>
            <a:off x="-4161210" y="-9501137"/>
            <a:ext cx="33662789" cy="33662790"/>
            <a:chOff x="0" y="0"/>
            <a:chExt cx="33662788" cy="33662788"/>
          </a:xfrm>
        </p:grpSpPr>
        <p:sp>
          <p:nvSpPr>
            <p:cNvPr id="7" name="圓形">
              <a:extLst>
                <a:ext uri="{FF2B5EF4-FFF2-40B4-BE49-F238E27FC236}">
                  <a16:creationId xmlns:a16="http://schemas.microsoft.com/office/drawing/2014/main" xmlns="" id="{FBE039C4-B07E-2A4D-BB85-87CD6A290A47}"/>
                </a:ext>
              </a:extLst>
            </p:cNvPr>
            <p:cNvSpPr/>
            <p:nvPr/>
          </p:nvSpPr>
          <p:spPr>
            <a:xfrm>
              <a:off x="12172492" y="12172493"/>
              <a:ext cx="9317803" cy="931780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圓形">
              <a:extLst>
                <a:ext uri="{FF2B5EF4-FFF2-40B4-BE49-F238E27FC236}">
                  <a16:creationId xmlns:a16="http://schemas.microsoft.com/office/drawing/2014/main" xmlns="" id="{0AFB06C3-8022-1246-8890-14A3910036F1}"/>
                </a:ext>
              </a:extLst>
            </p:cNvPr>
            <p:cNvSpPr/>
            <p:nvPr/>
          </p:nvSpPr>
          <p:spPr>
            <a:xfrm>
              <a:off x="11763092" y="11763092"/>
              <a:ext cx="10136604" cy="10136605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圓形">
              <a:extLst>
                <a:ext uri="{FF2B5EF4-FFF2-40B4-BE49-F238E27FC236}">
                  <a16:creationId xmlns:a16="http://schemas.microsoft.com/office/drawing/2014/main" xmlns="" id="{2801635C-BF17-634A-8301-0B2F778B8374}"/>
                </a:ext>
              </a:extLst>
            </p:cNvPr>
            <p:cNvSpPr/>
            <p:nvPr/>
          </p:nvSpPr>
          <p:spPr>
            <a:xfrm>
              <a:off x="11292385" y="11292385"/>
              <a:ext cx="11078018" cy="11078018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圓形">
              <a:extLst>
                <a:ext uri="{FF2B5EF4-FFF2-40B4-BE49-F238E27FC236}">
                  <a16:creationId xmlns:a16="http://schemas.microsoft.com/office/drawing/2014/main" xmlns="" id="{282C122A-1DCB-FC48-950D-EA59356F6CC6}"/>
                </a:ext>
              </a:extLst>
            </p:cNvPr>
            <p:cNvSpPr/>
            <p:nvPr/>
          </p:nvSpPr>
          <p:spPr>
            <a:xfrm>
              <a:off x="10681886" y="10681886"/>
              <a:ext cx="12299016" cy="12299016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圓形">
              <a:extLst>
                <a:ext uri="{FF2B5EF4-FFF2-40B4-BE49-F238E27FC236}">
                  <a16:creationId xmlns:a16="http://schemas.microsoft.com/office/drawing/2014/main" xmlns="" id="{A31FD90B-55EB-E741-BC77-97C549DC30AA}"/>
                </a:ext>
              </a:extLst>
            </p:cNvPr>
            <p:cNvSpPr/>
            <p:nvPr/>
          </p:nvSpPr>
          <p:spPr>
            <a:xfrm>
              <a:off x="9922649" y="9922649"/>
              <a:ext cx="13817491" cy="13817491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圓形">
              <a:extLst>
                <a:ext uri="{FF2B5EF4-FFF2-40B4-BE49-F238E27FC236}">
                  <a16:creationId xmlns:a16="http://schemas.microsoft.com/office/drawing/2014/main" xmlns="" id="{D752ED35-8FA1-BB43-9F9A-E0276ABA50A4}"/>
                </a:ext>
              </a:extLst>
            </p:cNvPr>
            <p:cNvSpPr/>
            <p:nvPr/>
          </p:nvSpPr>
          <p:spPr>
            <a:xfrm>
              <a:off x="9000030" y="9000031"/>
              <a:ext cx="15662728" cy="15662727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" name="圓形">
              <a:extLst>
                <a:ext uri="{FF2B5EF4-FFF2-40B4-BE49-F238E27FC236}">
                  <a16:creationId xmlns:a16="http://schemas.microsoft.com/office/drawing/2014/main" xmlns="" id="{1CD1788D-053E-A845-9B14-41C785499A24}"/>
                </a:ext>
              </a:extLst>
            </p:cNvPr>
            <p:cNvSpPr/>
            <p:nvPr/>
          </p:nvSpPr>
          <p:spPr>
            <a:xfrm>
              <a:off x="7979122" y="7979123"/>
              <a:ext cx="17704544" cy="1770454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" name="圓形">
              <a:extLst>
                <a:ext uri="{FF2B5EF4-FFF2-40B4-BE49-F238E27FC236}">
                  <a16:creationId xmlns:a16="http://schemas.microsoft.com/office/drawing/2014/main" xmlns="" id="{691D1A1B-5850-E345-B300-0CCCDB9C2A36}"/>
                </a:ext>
              </a:extLst>
            </p:cNvPr>
            <p:cNvSpPr/>
            <p:nvPr/>
          </p:nvSpPr>
          <p:spPr>
            <a:xfrm>
              <a:off x="6636444" y="6636445"/>
              <a:ext cx="20389899" cy="203898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5" name="圓形">
              <a:extLst>
                <a:ext uri="{FF2B5EF4-FFF2-40B4-BE49-F238E27FC236}">
                  <a16:creationId xmlns:a16="http://schemas.microsoft.com/office/drawing/2014/main" xmlns="" id="{7062FEFA-9F8D-134D-AC4C-A4481EFFA366}"/>
                </a:ext>
              </a:extLst>
            </p:cNvPr>
            <p:cNvSpPr/>
            <p:nvPr/>
          </p:nvSpPr>
          <p:spPr>
            <a:xfrm>
              <a:off x="5047324" y="5047324"/>
              <a:ext cx="23568141" cy="23568141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6" name="圓形">
              <a:extLst>
                <a:ext uri="{FF2B5EF4-FFF2-40B4-BE49-F238E27FC236}">
                  <a16:creationId xmlns:a16="http://schemas.microsoft.com/office/drawing/2014/main" xmlns="" id="{2D387F99-4A09-6C42-8A10-A5CA160BA01E}"/>
                </a:ext>
              </a:extLst>
            </p:cNvPr>
            <p:cNvSpPr/>
            <p:nvPr/>
          </p:nvSpPr>
          <p:spPr>
            <a:xfrm>
              <a:off x="2881544" y="2881544"/>
              <a:ext cx="27899699" cy="278996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" name="圓形">
              <a:extLst>
                <a:ext uri="{FF2B5EF4-FFF2-40B4-BE49-F238E27FC236}">
                  <a16:creationId xmlns:a16="http://schemas.microsoft.com/office/drawing/2014/main" xmlns="" id="{A43D3AFC-A93C-1A4B-A3EE-200426469426}"/>
                </a:ext>
              </a:extLst>
            </p:cNvPr>
            <p:cNvSpPr/>
            <p:nvPr/>
          </p:nvSpPr>
          <p:spPr>
            <a:xfrm>
              <a:off x="0" y="0"/>
              <a:ext cx="33662789" cy="3366278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8" name="圓形">
              <a:extLst>
                <a:ext uri="{FF2B5EF4-FFF2-40B4-BE49-F238E27FC236}">
                  <a16:creationId xmlns:a16="http://schemas.microsoft.com/office/drawing/2014/main" xmlns="" id="{A3FC54A2-D4A3-6C42-8EA4-D67D7231A046}"/>
                </a:ext>
              </a:extLst>
            </p:cNvPr>
            <p:cNvSpPr/>
            <p:nvPr/>
          </p:nvSpPr>
          <p:spPr>
            <a:xfrm>
              <a:off x="12414108" y="12414108"/>
              <a:ext cx="8834571" cy="8834572"/>
            </a:xfrm>
            <a:prstGeom prst="ellipse">
              <a:avLst/>
            </a:prstGeom>
            <a:solidFill>
              <a:srgbClr val="FFFFFF">
                <a:alpha val="80000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9" name="圓形">
              <a:extLst>
                <a:ext uri="{FF2B5EF4-FFF2-40B4-BE49-F238E27FC236}">
                  <a16:creationId xmlns:a16="http://schemas.microsoft.com/office/drawing/2014/main" xmlns="" id="{0136276F-F9FD-AC43-BA7A-4E33DCA2EE72}"/>
                </a:ext>
              </a:extLst>
            </p:cNvPr>
            <p:cNvSpPr/>
            <p:nvPr/>
          </p:nvSpPr>
          <p:spPr>
            <a:xfrm>
              <a:off x="12634900" y="12634900"/>
              <a:ext cx="8392988" cy="8392988"/>
            </a:xfrm>
            <a:prstGeom prst="ellipse">
              <a:avLst/>
            </a:prstGeom>
            <a:noFill/>
            <a:ln w="25400" cap="flat">
              <a:solidFill>
                <a:srgbClr val="212121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pic>
        <p:nvPicPr>
          <p:cNvPr id="20" name="image_2021_08_27T07_20_47_143Z.png" descr="image_2021_08_27T07_20_47_143Z.png">
            <a:extLst>
              <a:ext uri="{FF2B5EF4-FFF2-40B4-BE49-F238E27FC236}">
                <a16:creationId xmlns:a16="http://schemas.microsoft.com/office/drawing/2014/main" xmlns="" id="{B7F8CE03-8B2A-CA4B-85E0-0E88EE3B29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600000">
            <a:off x="-2" y="0"/>
            <a:ext cx="13870144" cy="8692739"/>
          </a:xfrm>
          <a:prstGeom prst="rect">
            <a:avLst/>
          </a:prstGeom>
          <a:ln w="3175">
            <a:miter lim="400000"/>
          </a:ln>
          <a:effectLst>
            <a:outerShdw blurRad="139700" dist="48024" dir="5400000" rotWithShape="0">
              <a:srgbClr val="000000">
                <a:alpha val="50000"/>
              </a:srgbClr>
            </a:outerShdw>
          </a:effectLst>
        </p:spPr>
      </p:pic>
      <p:sp>
        <p:nvSpPr>
          <p:cNvPr id="24" name="形狀">
            <a:extLst>
              <a:ext uri="{FF2B5EF4-FFF2-40B4-BE49-F238E27FC236}">
                <a16:creationId xmlns:a16="http://schemas.microsoft.com/office/drawing/2014/main" xmlns="" id="{CFEBC52B-3F00-904E-BD8D-0827293D9744}"/>
              </a:ext>
            </a:extLst>
          </p:cNvPr>
          <p:cNvSpPr/>
          <p:nvPr userDrawn="1"/>
        </p:nvSpPr>
        <p:spPr>
          <a:xfrm>
            <a:off x="8465406" y="1923459"/>
            <a:ext cx="528762" cy="528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5" name="形狀">
            <a:extLst>
              <a:ext uri="{FF2B5EF4-FFF2-40B4-BE49-F238E27FC236}">
                <a16:creationId xmlns:a16="http://schemas.microsoft.com/office/drawing/2014/main" xmlns="" id="{D283262C-BC36-254C-94FB-1C588EBF186F}"/>
              </a:ext>
            </a:extLst>
          </p:cNvPr>
          <p:cNvSpPr/>
          <p:nvPr userDrawn="1"/>
        </p:nvSpPr>
        <p:spPr>
          <a:xfrm>
            <a:off x="6057206" y="6917342"/>
            <a:ext cx="198803" cy="198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" name="形狀">
            <a:extLst>
              <a:ext uri="{FF2B5EF4-FFF2-40B4-BE49-F238E27FC236}">
                <a16:creationId xmlns:a16="http://schemas.microsoft.com/office/drawing/2014/main" xmlns="" id="{7722B26E-60AA-334B-9CBD-C02F8A4BF05E}"/>
              </a:ext>
            </a:extLst>
          </p:cNvPr>
          <p:cNvSpPr/>
          <p:nvPr userDrawn="1"/>
        </p:nvSpPr>
        <p:spPr>
          <a:xfrm>
            <a:off x="14719537" y="4286736"/>
            <a:ext cx="100086" cy="100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898C8EDB-CDBF-5E48-A2AA-DAA8B5F58A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27" name="文字版面配置區 37">
            <a:extLst>
              <a:ext uri="{FF2B5EF4-FFF2-40B4-BE49-F238E27FC236}">
                <a16:creationId xmlns:a16="http://schemas.microsoft.com/office/drawing/2014/main" xmlns="" id="{149FCFB9-310B-4C4D-A35F-84F1C55466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26386" y="5648035"/>
            <a:ext cx="6034034" cy="1845735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00A220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en-GB" altLang="zh-TW" dirty="0"/>
              <a:t>Chapter</a:t>
            </a:r>
            <a:endParaRPr kumimoji="1" lang="zh-TW" altLang="en-US" dirty="0"/>
          </a:p>
        </p:txBody>
      </p:sp>
      <p:sp>
        <p:nvSpPr>
          <p:cNvPr id="28" name="文字版面配置區 39">
            <a:extLst>
              <a:ext uri="{FF2B5EF4-FFF2-40B4-BE49-F238E27FC236}">
                <a16:creationId xmlns:a16="http://schemas.microsoft.com/office/drawing/2014/main" xmlns="" id="{C522EF47-9DDA-BA48-AF7B-902BE2E35A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95299" y="7596059"/>
            <a:ext cx="5281976" cy="949628"/>
          </a:xfrm>
        </p:spPr>
        <p:txBody>
          <a:bodyPr/>
          <a:lstStyle>
            <a:lvl1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1pPr>
            <a:lvl2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2pPr>
            <a:lvl3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3pPr>
            <a:lvl4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4pPr>
            <a:lvl5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5pPr>
          </a:lstStyle>
          <a:p>
            <a:pPr lvl="0"/>
            <a:r>
              <a:rPr kumimoji="1" lang="zh-TW" altLang="en-US" dirty="0"/>
              <a:t>章節內容 </a:t>
            </a:r>
            <a:r>
              <a:rPr kumimoji="1" lang="en-US" altLang="zh-TW" dirty="0"/>
              <a:t>/ </a:t>
            </a:r>
            <a:r>
              <a:rPr kumimoji="1" lang="zh-TW" altLang="en-US" dirty="0"/>
              <a:t>章節內容 </a:t>
            </a:r>
            <a:r>
              <a:rPr kumimoji="1" lang="en-US" altLang="zh-TW" dirty="0"/>
              <a:t>/</a:t>
            </a:r>
          </a:p>
          <a:p>
            <a:pPr lvl="0"/>
            <a:r>
              <a:rPr kumimoji="1" lang="zh-TW" altLang="en-US" dirty="0"/>
              <a:t>章節內容</a:t>
            </a:r>
          </a:p>
        </p:txBody>
      </p:sp>
      <p:pic>
        <p:nvPicPr>
          <p:cNvPr id="29" name="影像" descr="影像">
            <a:extLst>
              <a:ext uri="{FF2B5EF4-FFF2-40B4-BE49-F238E27FC236}">
                <a16:creationId xmlns:a16="http://schemas.microsoft.com/office/drawing/2014/main" xmlns="" id="{CDAE1E6A-0098-864C-9809-20A22FF4C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4452"/>
          <a:stretch/>
        </p:blipFill>
        <p:spPr>
          <a:xfrm>
            <a:off x="15138723" y="322240"/>
            <a:ext cx="859893" cy="556534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4805809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>
            <a:extLst>
              <a:ext uri="{FF2B5EF4-FFF2-40B4-BE49-F238E27FC236}">
                <a16:creationId xmlns:a16="http://schemas.microsoft.com/office/drawing/2014/main" xmlns="" id="{0BB81380-5E9C-1C48-9207-4DB1FC7F713D}"/>
              </a:ext>
            </a:extLst>
          </p:cNvPr>
          <p:cNvSpPr/>
          <p:nvPr userDrawn="1"/>
        </p:nvSpPr>
        <p:spPr>
          <a:xfrm>
            <a:off x="-1" y="-1"/>
            <a:ext cx="16256001" cy="9144001"/>
          </a:xfrm>
          <a:prstGeom prst="rect">
            <a:avLst/>
          </a:prstGeom>
          <a:gradFill flip="none" rotWithShape="1">
            <a:gsLst>
              <a:gs pos="0">
                <a:srgbClr val="E97E5B"/>
              </a:gs>
              <a:gs pos="40001">
                <a:srgbClr val="F4BEAD">
                  <a:alpha val="50000"/>
                </a:srgbClr>
              </a:gs>
              <a:gs pos="100000">
                <a:srgbClr val="FFFFFF">
                  <a:alpha val="0"/>
                </a:srgbClr>
              </a:gs>
            </a:gsLst>
            <a:lin ang="2700000" scaled="1"/>
            <a:tileRect/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5" name="章節頁.png" descr="章節頁.png">
            <a:extLst>
              <a:ext uri="{FF2B5EF4-FFF2-40B4-BE49-F238E27FC236}">
                <a16:creationId xmlns:a16="http://schemas.microsoft.com/office/drawing/2014/main" xmlns="" id="{F49E4F88-9B5F-4A45-9616-8FED526464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3594"/>
          </a:blip>
          <a:stretch>
            <a:fillRect/>
          </a:stretch>
        </p:blipFill>
        <p:spPr>
          <a:xfrm rot="21493570">
            <a:off x="-625525" y="-351858"/>
            <a:ext cx="17507050" cy="9847716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6" name="群組">
            <a:extLst>
              <a:ext uri="{FF2B5EF4-FFF2-40B4-BE49-F238E27FC236}">
                <a16:creationId xmlns:a16="http://schemas.microsoft.com/office/drawing/2014/main" xmlns="" id="{4A030199-2BD9-6E4E-91E2-5F552D94D328}"/>
              </a:ext>
            </a:extLst>
          </p:cNvPr>
          <p:cNvGrpSpPr/>
          <p:nvPr userDrawn="1"/>
        </p:nvGrpSpPr>
        <p:grpSpPr>
          <a:xfrm>
            <a:off x="-13526100" y="-15423446"/>
            <a:ext cx="33662789" cy="33662790"/>
            <a:chOff x="0" y="0"/>
            <a:chExt cx="33662788" cy="33662788"/>
          </a:xfrm>
        </p:grpSpPr>
        <p:sp>
          <p:nvSpPr>
            <p:cNvPr id="7" name="圓形">
              <a:extLst>
                <a:ext uri="{FF2B5EF4-FFF2-40B4-BE49-F238E27FC236}">
                  <a16:creationId xmlns:a16="http://schemas.microsoft.com/office/drawing/2014/main" xmlns="" id="{A5E588F2-810D-484A-8CDE-8A0233F97C92}"/>
                </a:ext>
              </a:extLst>
            </p:cNvPr>
            <p:cNvSpPr/>
            <p:nvPr/>
          </p:nvSpPr>
          <p:spPr>
            <a:xfrm>
              <a:off x="12172492" y="12172493"/>
              <a:ext cx="9317803" cy="931780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圓形">
              <a:extLst>
                <a:ext uri="{FF2B5EF4-FFF2-40B4-BE49-F238E27FC236}">
                  <a16:creationId xmlns:a16="http://schemas.microsoft.com/office/drawing/2014/main" xmlns="" id="{0B0C494E-31D7-A24D-A599-D268CFE6C48A}"/>
                </a:ext>
              </a:extLst>
            </p:cNvPr>
            <p:cNvSpPr/>
            <p:nvPr/>
          </p:nvSpPr>
          <p:spPr>
            <a:xfrm>
              <a:off x="11763092" y="11763092"/>
              <a:ext cx="10136604" cy="10136605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圓形">
              <a:extLst>
                <a:ext uri="{FF2B5EF4-FFF2-40B4-BE49-F238E27FC236}">
                  <a16:creationId xmlns:a16="http://schemas.microsoft.com/office/drawing/2014/main" xmlns="" id="{E007AB68-CDAB-BE42-8500-603DC8537E68}"/>
                </a:ext>
              </a:extLst>
            </p:cNvPr>
            <p:cNvSpPr/>
            <p:nvPr/>
          </p:nvSpPr>
          <p:spPr>
            <a:xfrm>
              <a:off x="11292385" y="11292385"/>
              <a:ext cx="11078018" cy="11078018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圓形">
              <a:extLst>
                <a:ext uri="{FF2B5EF4-FFF2-40B4-BE49-F238E27FC236}">
                  <a16:creationId xmlns:a16="http://schemas.microsoft.com/office/drawing/2014/main" xmlns="" id="{77987505-EEED-6F43-9BA5-906E1C4B53B8}"/>
                </a:ext>
              </a:extLst>
            </p:cNvPr>
            <p:cNvSpPr/>
            <p:nvPr/>
          </p:nvSpPr>
          <p:spPr>
            <a:xfrm>
              <a:off x="10681886" y="10681886"/>
              <a:ext cx="12299016" cy="12299016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圓形">
              <a:extLst>
                <a:ext uri="{FF2B5EF4-FFF2-40B4-BE49-F238E27FC236}">
                  <a16:creationId xmlns:a16="http://schemas.microsoft.com/office/drawing/2014/main" xmlns="" id="{01A6B1A6-DBF2-B94E-909C-3CF1F1650A15}"/>
                </a:ext>
              </a:extLst>
            </p:cNvPr>
            <p:cNvSpPr/>
            <p:nvPr/>
          </p:nvSpPr>
          <p:spPr>
            <a:xfrm>
              <a:off x="9922649" y="9922649"/>
              <a:ext cx="13817491" cy="13817491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圓形">
              <a:extLst>
                <a:ext uri="{FF2B5EF4-FFF2-40B4-BE49-F238E27FC236}">
                  <a16:creationId xmlns:a16="http://schemas.microsoft.com/office/drawing/2014/main" xmlns="" id="{0C14CACA-B346-F742-BC8F-B10BAFE3BC1A}"/>
                </a:ext>
              </a:extLst>
            </p:cNvPr>
            <p:cNvSpPr/>
            <p:nvPr/>
          </p:nvSpPr>
          <p:spPr>
            <a:xfrm>
              <a:off x="9000030" y="9000031"/>
              <a:ext cx="15662728" cy="15662727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" name="圓形">
              <a:extLst>
                <a:ext uri="{FF2B5EF4-FFF2-40B4-BE49-F238E27FC236}">
                  <a16:creationId xmlns:a16="http://schemas.microsoft.com/office/drawing/2014/main" xmlns="" id="{B90B9DAC-28F2-B245-B106-DB85E8C60DC8}"/>
                </a:ext>
              </a:extLst>
            </p:cNvPr>
            <p:cNvSpPr/>
            <p:nvPr/>
          </p:nvSpPr>
          <p:spPr>
            <a:xfrm>
              <a:off x="7979122" y="7979123"/>
              <a:ext cx="17704544" cy="1770454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" name="圓形">
              <a:extLst>
                <a:ext uri="{FF2B5EF4-FFF2-40B4-BE49-F238E27FC236}">
                  <a16:creationId xmlns:a16="http://schemas.microsoft.com/office/drawing/2014/main" xmlns="" id="{83552FBB-B1E3-514A-8394-5AB85EB78A38}"/>
                </a:ext>
              </a:extLst>
            </p:cNvPr>
            <p:cNvSpPr/>
            <p:nvPr/>
          </p:nvSpPr>
          <p:spPr>
            <a:xfrm>
              <a:off x="6636444" y="6636445"/>
              <a:ext cx="20389899" cy="203898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5" name="圓形">
              <a:extLst>
                <a:ext uri="{FF2B5EF4-FFF2-40B4-BE49-F238E27FC236}">
                  <a16:creationId xmlns:a16="http://schemas.microsoft.com/office/drawing/2014/main" xmlns="" id="{2CF7A9F1-94CD-E846-B992-8F57B839AEAA}"/>
                </a:ext>
              </a:extLst>
            </p:cNvPr>
            <p:cNvSpPr/>
            <p:nvPr/>
          </p:nvSpPr>
          <p:spPr>
            <a:xfrm>
              <a:off x="5047324" y="5047324"/>
              <a:ext cx="23568141" cy="23568141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6" name="圓形">
              <a:extLst>
                <a:ext uri="{FF2B5EF4-FFF2-40B4-BE49-F238E27FC236}">
                  <a16:creationId xmlns:a16="http://schemas.microsoft.com/office/drawing/2014/main" xmlns="" id="{6EB2FFA0-7039-0A4E-88EA-15B54530B775}"/>
                </a:ext>
              </a:extLst>
            </p:cNvPr>
            <p:cNvSpPr/>
            <p:nvPr/>
          </p:nvSpPr>
          <p:spPr>
            <a:xfrm>
              <a:off x="2881544" y="2881544"/>
              <a:ext cx="27899699" cy="278996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" name="圓形">
              <a:extLst>
                <a:ext uri="{FF2B5EF4-FFF2-40B4-BE49-F238E27FC236}">
                  <a16:creationId xmlns:a16="http://schemas.microsoft.com/office/drawing/2014/main" xmlns="" id="{296728AF-742D-5549-8AFF-43B67BAD6970}"/>
                </a:ext>
              </a:extLst>
            </p:cNvPr>
            <p:cNvSpPr/>
            <p:nvPr/>
          </p:nvSpPr>
          <p:spPr>
            <a:xfrm>
              <a:off x="0" y="0"/>
              <a:ext cx="33662789" cy="3366278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8" name="圓形">
              <a:extLst>
                <a:ext uri="{FF2B5EF4-FFF2-40B4-BE49-F238E27FC236}">
                  <a16:creationId xmlns:a16="http://schemas.microsoft.com/office/drawing/2014/main" xmlns="" id="{F48D2CE1-6DF9-D14B-9119-8C942459B085}"/>
                </a:ext>
              </a:extLst>
            </p:cNvPr>
            <p:cNvSpPr/>
            <p:nvPr/>
          </p:nvSpPr>
          <p:spPr>
            <a:xfrm>
              <a:off x="12414108" y="12414108"/>
              <a:ext cx="8834571" cy="8834572"/>
            </a:xfrm>
            <a:prstGeom prst="ellipse">
              <a:avLst/>
            </a:prstGeom>
            <a:solidFill>
              <a:srgbClr val="FFFFFF">
                <a:alpha val="80000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9" name="圓形">
              <a:extLst>
                <a:ext uri="{FF2B5EF4-FFF2-40B4-BE49-F238E27FC236}">
                  <a16:creationId xmlns:a16="http://schemas.microsoft.com/office/drawing/2014/main" xmlns="" id="{CDB7F235-C3E6-2C42-8879-6C9319FEC40E}"/>
                </a:ext>
              </a:extLst>
            </p:cNvPr>
            <p:cNvSpPr/>
            <p:nvPr/>
          </p:nvSpPr>
          <p:spPr>
            <a:xfrm>
              <a:off x="12634900" y="12634900"/>
              <a:ext cx="8392988" cy="8392988"/>
            </a:xfrm>
            <a:prstGeom prst="ellipse">
              <a:avLst/>
            </a:prstGeom>
            <a:noFill/>
            <a:ln w="25400" cap="flat">
              <a:solidFill>
                <a:srgbClr val="212121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22" name="形狀">
            <a:extLst>
              <a:ext uri="{FF2B5EF4-FFF2-40B4-BE49-F238E27FC236}">
                <a16:creationId xmlns:a16="http://schemas.microsoft.com/office/drawing/2014/main" xmlns="" id="{37B56297-4957-4140-A947-114AFD6E27F1}"/>
              </a:ext>
            </a:extLst>
          </p:cNvPr>
          <p:cNvSpPr/>
          <p:nvPr userDrawn="1"/>
        </p:nvSpPr>
        <p:spPr>
          <a:xfrm>
            <a:off x="14542869" y="3393935"/>
            <a:ext cx="714183" cy="7141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3" name="形狀">
            <a:extLst>
              <a:ext uri="{FF2B5EF4-FFF2-40B4-BE49-F238E27FC236}">
                <a16:creationId xmlns:a16="http://schemas.microsoft.com/office/drawing/2014/main" xmlns="" id="{FFD35220-8E17-8441-9C96-6262B2713DCE}"/>
              </a:ext>
            </a:extLst>
          </p:cNvPr>
          <p:cNvSpPr/>
          <p:nvPr userDrawn="1"/>
        </p:nvSpPr>
        <p:spPr>
          <a:xfrm>
            <a:off x="6291450" y="7407722"/>
            <a:ext cx="335009" cy="3350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" name="形狀">
            <a:extLst>
              <a:ext uri="{FF2B5EF4-FFF2-40B4-BE49-F238E27FC236}">
                <a16:creationId xmlns:a16="http://schemas.microsoft.com/office/drawing/2014/main" xmlns="" id="{674FC172-1025-1849-B21E-CD15228D25F8}"/>
              </a:ext>
            </a:extLst>
          </p:cNvPr>
          <p:cNvSpPr/>
          <p:nvPr userDrawn="1"/>
        </p:nvSpPr>
        <p:spPr>
          <a:xfrm>
            <a:off x="7688563" y="3742246"/>
            <a:ext cx="146367" cy="14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5" name="影像" descr="影像">
            <a:extLst>
              <a:ext uri="{FF2B5EF4-FFF2-40B4-BE49-F238E27FC236}">
                <a16:creationId xmlns:a16="http://schemas.microsoft.com/office/drawing/2014/main" xmlns="" id="{3BCFFEEA-DF79-7547-8E2D-C1C4E6E6EE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4232" y="322240"/>
            <a:ext cx="3003877" cy="447185"/>
          </a:xfrm>
          <a:prstGeom prst="rect">
            <a:avLst/>
          </a:prstGeom>
          <a:ln w="3175">
            <a:miter lim="400000"/>
          </a:ln>
        </p:spPr>
      </p:pic>
      <p:sp>
        <p:nvSpPr>
          <p:cNvPr id="26" name="形狀">
            <a:extLst>
              <a:ext uri="{FF2B5EF4-FFF2-40B4-BE49-F238E27FC236}">
                <a16:creationId xmlns:a16="http://schemas.microsoft.com/office/drawing/2014/main" xmlns="" id="{A7F1F358-EC7C-C948-9846-6043568D5FA6}"/>
              </a:ext>
            </a:extLst>
          </p:cNvPr>
          <p:cNvSpPr/>
          <p:nvPr userDrawn="1"/>
        </p:nvSpPr>
        <p:spPr>
          <a:xfrm>
            <a:off x="8873865" y="7682475"/>
            <a:ext cx="576445" cy="576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27" name="群組">
            <a:extLst>
              <a:ext uri="{FF2B5EF4-FFF2-40B4-BE49-F238E27FC236}">
                <a16:creationId xmlns:a16="http://schemas.microsoft.com/office/drawing/2014/main" xmlns="" id="{0D097849-BB27-EF45-A377-FA1BC7D620CC}"/>
              </a:ext>
            </a:extLst>
          </p:cNvPr>
          <p:cNvGrpSpPr/>
          <p:nvPr userDrawn="1"/>
        </p:nvGrpSpPr>
        <p:grpSpPr>
          <a:xfrm>
            <a:off x="12679132" y="7742804"/>
            <a:ext cx="708911" cy="708912"/>
            <a:chOff x="0" y="0"/>
            <a:chExt cx="708910" cy="708910"/>
          </a:xfrm>
        </p:grpSpPr>
        <p:sp>
          <p:nvSpPr>
            <p:cNvPr id="28" name="圓形">
              <a:extLst>
                <a:ext uri="{FF2B5EF4-FFF2-40B4-BE49-F238E27FC236}">
                  <a16:creationId xmlns:a16="http://schemas.microsoft.com/office/drawing/2014/main" xmlns="" id="{B2F2D5DE-49D8-874D-A4C4-AB78AF792127}"/>
                </a:ext>
              </a:extLst>
            </p:cNvPr>
            <p:cNvSpPr/>
            <p:nvPr/>
          </p:nvSpPr>
          <p:spPr>
            <a:xfrm>
              <a:off x="0" y="0"/>
              <a:ext cx="708911" cy="708911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29" name="影像" descr="影像">
              <a:extLst>
                <a:ext uri="{FF2B5EF4-FFF2-40B4-BE49-F238E27FC236}">
                  <a16:creationId xmlns:a16="http://schemas.microsoft.com/office/drawing/2014/main" xmlns="" id="{8512A7FD-F1D9-4B4C-BE59-C23F3E948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127" y="137144"/>
              <a:ext cx="412656" cy="434623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0" name="群組">
            <a:extLst>
              <a:ext uri="{FF2B5EF4-FFF2-40B4-BE49-F238E27FC236}">
                <a16:creationId xmlns:a16="http://schemas.microsoft.com/office/drawing/2014/main" xmlns="" id="{722CED78-BB00-434E-A092-DC184A3AA5EC}"/>
              </a:ext>
            </a:extLst>
          </p:cNvPr>
          <p:cNvGrpSpPr/>
          <p:nvPr userDrawn="1"/>
        </p:nvGrpSpPr>
        <p:grpSpPr>
          <a:xfrm>
            <a:off x="11033197" y="4843802"/>
            <a:ext cx="576576" cy="576576"/>
            <a:chOff x="0" y="0"/>
            <a:chExt cx="576575" cy="576575"/>
          </a:xfrm>
        </p:grpSpPr>
        <p:sp>
          <p:nvSpPr>
            <p:cNvPr id="31" name="圓形">
              <a:extLst>
                <a:ext uri="{FF2B5EF4-FFF2-40B4-BE49-F238E27FC236}">
                  <a16:creationId xmlns:a16="http://schemas.microsoft.com/office/drawing/2014/main" xmlns="" id="{02AEDE4C-B603-664E-AEA5-49234136C512}"/>
                </a:ext>
              </a:extLst>
            </p:cNvPr>
            <p:cNvSpPr/>
            <p:nvPr/>
          </p:nvSpPr>
          <p:spPr>
            <a:xfrm>
              <a:off x="0" y="0"/>
              <a:ext cx="576576" cy="576576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2" name="影像" descr="影像">
              <a:extLst>
                <a:ext uri="{FF2B5EF4-FFF2-40B4-BE49-F238E27FC236}">
                  <a16:creationId xmlns:a16="http://schemas.microsoft.com/office/drawing/2014/main" xmlns="" id="{057C3D4D-607B-414F-A857-D5074389B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131" y="145982"/>
              <a:ext cx="298834" cy="298834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3" name="群組">
            <a:extLst>
              <a:ext uri="{FF2B5EF4-FFF2-40B4-BE49-F238E27FC236}">
                <a16:creationId xmlns:a16="http://schemas.microsoft.com/office/drawing/2014/main" xmlns="" id="{F11530EF-E6EE-3143-898C-D6048AD1107F}"/>
              </a:ext>
            </a:extLst>
          </p:cNvPr>
          <p:cNvGrpSpPr/>
          <p:nvPr userDrawn="1"/>
        </p:nvGrpSpPr>
        <p:grpSpPr>
          <a:xfrm>
            <a:off x="768001" y="6271839"/>
            <a:ext cx="315842" cy="315842"/>
            <a:chOff x="0" y="0"/>
            <a:chExt cx="315840" cy="315840"/>
          </a:xfrm>
        </p:grpSpPr>
        <p:sp>
          <p:nvSpPr>
            <p:cNvPr id="34" name="圓形">
              <a:extLst>
                <a:ext uri="{FF2B5EF4-FFF2-40B4-BE49-F238E27FC236}">
                  <a16:creationId xmlns:a16="http://schemas.microsoft.com/office/drawing/2014/main" xmlns="" id="{A68BA54E-0C1A-6540-A7B1-C4903445841E}"/>
                </a:ext>
              </a:extLst>
            </p:cNvPr>
            <p:cNvSpPr/>
            <p:nvPr/>
          </p:nvSpPr>
          <p:spPr>
            <a:xfrm>
              <a:off x="0" y="0"/>
              <a:ext cx="315841" cy="315841"/>
            </a:xfrm>
            <a:prstGeom prst="ellipse">
              <a:avLst/>
            </a:prstGeom>
            <a:noFill/>
            <a:ln w="1905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5" name="影像" descr="影像">
              <a:extLst>
                <a:ext uri="{FF2B5EF4-FFF2-40B4-BE49-F238E27FC236}">
                  <a16:creationId xmlns:a16="http://schemas.microsoft.com/office/drawing/2014/main" xmlns="" id="{F385B5EB-0825-0347-BD0D-FC354C0354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341" y="53491"/>
              <a:ext cx="206155" cy="199477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6" name="群組">
            <a:extLst>
              <a:ext uri="{FF2B5EF4-FFF2-40B4-BE49-F238E27FC236}">
                <a16:creationId xmlns:a16="http://schemas.microsoft.com/office/drawing/2014/main" xmlns="" id="{7AC0A1B0-FF41-1E45-B580-E6F8B6E4301A}"/>
              </a:ext>
            </a:extLst>
          </p:cNvPr>
          <p:cNvGrpSpPr/>
          <p:nvPr userDrawn="1"/>
        </p:nvGrpSpPr>
        <p:grpSpPr>
          <a:xfrm>
            <a:off x="9302401" y="1083043"/>
            <a:ext cx="333971" cy="333971"/>
            <a:chOff x="0" y="0"/>
            <a:chExt cx="333969" cy="333969"/>
          </a:xfrm>
        </p:grpSpPr>
        <p:sp>
          <p:nvSpPr>
            <p:cNvPr id="37" name="圓形">
              <a:extLst>
                <a:ext uri="{FF2B5EF4-FFF2-40B4-BE49-F238E27FC236}">
                  <a16:creationId xmlns:a16="http://schemas.microsoft.com/office/drawing/2014/main" xmlns="" id="{96EFC51B-FC3D-1049-B8E6-0E18E1EFDE2C}"/>
                </a:ext>
              </a:extLst>
            </p:cNvPr>
            <p:cNvSpPr/>
            <p:nvPr/>
          </p:nvSpPr>
          <p:spPr>
            <a:xfrm>
              <a:off x="0" y="0"/>
              <a:ext cx="333970" cy="333970"/>
            </a:xfrm>
            <a:prstGeom prst="ellipse">
              <a:avLst/>
            </a:prstGeom>
            <a:noFill/>
            <a:ln w="1905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8" name="影像" descr="影像">
              <a:extLst>
                <a:ext uri="{FF2B5EF4-FFF2-40B4-BE49-F238E27FC236}">
                  <a16:creationId xmlns:a16="http://schemas.microsoft.com/office/drawing/2014/main" xmlns="" id="{E8553914-E165-6F47-A98D-61D37931D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121" y="42126"/>
              <a:ext cx="249728" cy="249718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03D20FD0-2FD6-804C-AF4D-A1DB12E147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39" name="文字版面配置區 37">
            <a:extLst>
              <a:ext uri="{FF2B5EF4-FFF2-40B4-BE49-F238E27FC236}">
                <a16:creationId xmlns:a16="http://schemas.microsoft.com/office/drawing/2014/main" xmlns="" id="{9C781677-8328-0F42-B6FF-3F513B4672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45482" y="739742"/>
            <a:ext cx="6034034" cy="1845735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FA7651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en-GB" altLang="zh-TW" dirty="0"/>
              <a:t>Chapter</a:t>
            </a:r>
            <a:endParaRPr kumimoji="1" lang="zh-TW" altLang="en-US" dirty="0"/>
          </a:p>
        </p:txBody>
      </p:sp>
      <p:sp>
        <p:nvSpPr>
          <p:cNvPr id="40" name="文字版面配置區 39">
            <a:extLst>
              <a:ext uri="{FF2B5EF4-FFF2-40B4-BE49-F238E27FC236}">
                <a16:creationId xmlns:a16="http://schemas.microsoft.com/office/drawing/2014/main" xmlns="" id="{01212C17-ECC8-944E-87B2-51E4DEBCA5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4395" y="2687766"/>
            <a:ext cx="5281976" cy="949628"/>
          </a:xfrm>
        </p:spPr>
        <p:txBody>
          <a:bodyPr/>
          <a:lstStyle>
            <a:lvl1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1pPr>
            <a:lvl2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2pPr>
            <a:lvl3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3pPr>
            <a:lvl4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4pPr>
            <a:lvl5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5pPr>
          </a:lstStyle>
          <a:p>
            <a:pPr lvl="0"/>
            <a:r>
              <a:rPr kumimoji="1" lang="zh-TW" altLang="en-US" dirty="0"/>
              <a:t>章節內容 </a:t>
            </a:r>
            <a:r>
              <a:rPr kumimoji="1" lang="en-US" altLang="zh-TW" dirty="0"/>
              <a:t>/ </a:t>
            </a:r>
            <a:r>
              <a:rPr kumimoji="1" lang="zh-TW" altLang="en-US" dirty="0"/>
              <a:t>章節內容 </a:t>
            </a:r>
            <a:r>
              <a:rPr kumimoji="1" lang="en-US" altLang="zh-TW" dirty="0"/>
              <a:t>/</a:t>
            </a:r>
          </a:p>
          <a:p>
            <a:pPr lvl="0"/>
            <a:r>
              <a:rPr kumimoji="1" lang="zh-TW" altLang="en-US" dirty="0"/>
              <a:t>章節內容</a:t>
            </a:r>
          </a:p>
        </p:txBody>
      </p:sp>
    </p:spTree>
    <p:extLst>
      <p:ext uri="{BB962C8B-B14F-4D97-AF65-F5344CB8AC3E}">
        <p14:creationId xmlns:p14="http://schemas.microsoft.com/office/powerpoint/2010/main" val="1509967717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章節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>
            <a:extLst>
              <a:ext uri="{FF2B5EF4-FFF2-40B4-BE49-F238E27FC236}">
                <a16:creationId xmlns:a16="http://schemas.microsoft.com/office/drawing/2014/main" xmlns="" id="{0BB81380-5E9C-1C48-9207-4DB1FC7F713D}"/>
              </a:ext>
            </a:extLst>
          </p:cNvPr>
          <p:cNvSpPr/>
          <p:nvPr userDrawn="1"/>
        </p:nvSpPr>
        <p:spPr>
          <a:xfrm>
            <a:off x="-1" y="-1"/>
            <a:ext cx="16256001" cy="9144001"/>
          </a:xfrm>
          <a:prstGeom prst="rect">
            <a:avLst/>
          </a:prstGeom>
          <a:gradFill flip="none" rotWithShape="1">
            <a:gsLst>
              <a:gs pos="0">
                <a:srgbClr val="E97E5B"/>
              </a:gs>
              <a:gs pos="40001">
                <a:srgbClr val="F4BEAD">
                  <a:alpha val="50000"/>
                </a:srgbClr>
              </a:gs>
              <a:gs pos="100000">
                <a:srgbClr val="FFFFFF">
                  <a:alpha val="0"/>
                </a:srgbClr>
              </a:gs>
            </a:gsLst>
            <a:lin ang="2700000" scaled="1"/>
            <a:tileRect/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6" name="群組">
            <a:extLst>
              <a:ext uri="{FF2B5EF4-FFF2-40B4-BE49-F238E27FC236}">
                <a16:creationId xmlns:a16="http://schemas.microsoft.com/office/drawing/2014/main" xmlns="" id="{4A030199-2BD9-6E4E-91E2-5F552D94D328}"/>
              </a:ext>
            </a:extLst>
          </p:cNvPr>
          <p:cNvGrpSpPr/>
          <p:nvPr userDrawn="1"/>
        </p:nvGrpSpPr>
        <p:grpSpPr>
          <a:xfrm>
            <a:off x="-13526100" y="-15423446"/>
            <a:ext cx="33662789" cy="33662790"/>
            <a:chOff x="0" y="0"/>
            <a:chExt cx="33662788" cy="33662788"/>
          </a:xfrm>
        </p:grpSpPr>
        <p:sp>
          <p:nvSpPr>
            <p:cNvPr id="7" name="圓形">
              <a:extLst>
                <a:ext uri="{FF2B5EF4-FFF2-40B4-BE49-F238E27FC236}">
                  <a16:creationId xmlns:a16="http://schemas.microsoft.com/office/drawing/2014/main" xmlns="" id="{A5E588F2-810D-484A-8CDE-8A0233F97C92}"/>
                </a:ext>
              </a:extLst>
            </p:cNvPr>
            <p:cNvSpPr/>
            <p:nvPr/>
          </p:nvSpPr>
          <p:spPr>
            <a:xfrm>
              <a:off x="12172492" y="12172493"/>
              <a:ext cx="9317803" cy="931780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圓形">
              <a:extLst>
                <a:ext uri="{FF2B5EF4-FFF2-40B4-BE49-F238E27FC236}">
                  <a16:creationId xmlns:a16="http://schemas.microsoft.com/office/drawing/2014/main" xmlns="" id="{0B0C494E-31D7-A24D-A599-D268CFE6C48A}"/>
                </a:ext>
              </a:extLst>
            </p:cNvPr>
            <p:cNvSpPr/>
            <p:nvPr/>
          </p:nvSpPr>
          <p:spPr>
            <a:xfrm>
              <a:off x="11763092" y="11763092"/>
              <a:ext cx="10136604" cy="10136605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圓形">
              <a:extLst>
                <a:ext uri="{FF2B5EF4-FFF2-40B4-BE49-F238E27FC236}">
                  <a16:creationId xmlns:a16="http://schemas.microsoft.com/office/drawing/2014/main" xmlns="" id="{E007AB68-CDAB-BE42-8500-603DC8537E68}"/>
                </a:ext>
              </a:extLst>
            </p:cNvPr>
            <p:cNvSpPr/>
            <p:nvPr/>
          </p:nvSpPr>
          <p:spPr>
            <a:xfrm>
              <a:off x="11292385" y="11292385"/>
              <a:ext cx="11078018" cy="11078018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圓形">
              <a:extLst>
                <a:ext uri="{FF2B5EF4-FFF2-40B4-BE49-F238E27FC236}">
                  <a16:creationId xmlns:a16="http://schemas.microsoft.com/office/drawing/2014/main" xmlns="" id="{77987505-EEED-6F43-9BA5-906E1C4B53B8}"/>
                </a:ext>
              </a:extLst>
            </p:cNvPr>
            <p:cNvSpPr/>
            <p:nvPr/>
          </p:nvSpPr>
          <p:spPr>
            <a:xfrm>
              <a:off x="10681886" y="10681886"/>
              <a:ext cx="12299016" cy="12299016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圓形">
              <a:extLst>
                <a:ext uri="{FF2B5EF4-FFF2-40B4-BE49-F238E27FC236}">
                  <a16:creationId xmlns:a16="http://schemas.microsoft.com/office/drawing/2014/main" xmlns="" id="{01A6B1A6-DBF2-B94E-909C-3CF1F1650A15}"/>
                </a:ext>
              </a:extLst>
            </p:cNvPr>
            <p:cNvSpPr/>
            <p:nvPr/>
          </p:nvSpPr>
          <p:spPr>
            <a:xfrm>
              <a:off x="9922649" y="9922649"/>
              <a:ext cx="13817491" cy="13817491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圓形">
              <a:extLst>
                <a:ext uri="{FF2B5EF4-FFF2-40B4-BE49-F238E27FC236}">
                  <a16:creationId xmlns:a16="http://schemas.microsoft.com/office/drawing/2014/main" xmlns="" id="{0C14CACA-B346-F742-BC8F-B10BAFE3BC1A}"/>
                </a:ext>
              </a:extLst>
            </p:cNvPr>
            <p:cNvSpPr/>
            <p:nvPr/>
          </p:nvSpPr>
          <p:spPr>
            <a:xfrm>
              <a:off x="9000030" y="9000031"/>
              <a:ext cx="15662728" cy="15662727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" name="圓形">
              <a:extLst>
                <a:ext uri="{FF2B5EF4-FFF2-40B4-BE49-F238E27FC236}">
                  <a16:creationId xmlns:a16="http://schemas.microsoft.com/office/drawing/2014/main" xmlns="" id="{B90B9DAC-28F2-B245-B106-DB85E8C60DC8}"/>
                </a:ext>
              </a:extLst>
            </p:cNvPr>
            <p:cNvSpPr/>
            <p:nvPr/>
          </p:nvSpPr>
          <p:spPr>
            <a:xfrm>
              <a:off x="7979122" y="7979123"/>
              <a:ext cx="17704544" cy="1770454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" name="圓形">
              <a:extLst>
                <a:ext uri="{FF2B5EF4-FFF2-40B4-BE49-F238E27FC236}">
                  <a16:creationId xmlns:a16="http://schemas.microsoft.com/office/drawing/2014/main" xmlns="" id="{83552FBB-B1E3-514A-8394-5AB85EB78A38}"/>
                </a:ext>
              </a:extLst>
            </p:cNvPr>
            <p:cNvSpPr/>
            <p:nvPr/>
          </p:nvSpPr>
          <p:spPr>
            <a:xfrm>
              <a:off x="6636444" y="6636445"/>
              <a:ext cx="20389899" cy="203898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5" name="圓形">
              <a:extLst>
                <a:ext uri="{FF2B5EF4-FFF2-40B4-BE49-F238E27FC236}">
                  <a16:creationId xmlns:a16="http://schemas.microsoft.com/office/drawing/2014/main" xmlns="" id="{2CF7A9F1-94CD-E846-B992-8F57B839AEAA}"/>
                </a:ext>
              </a:extLst>
            </p:cNvPr>
            <p:cNvSpPr/>
            <p:nvPr/>
          </p:nvSpPr>
          <p:spPr>
            <a:xfrm>
              <a:off x="5047324" y="5047324"/>
              <a:ext cx="23568141" cy="23568141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6" name="圓形">
              <a:extLst>
                <a:ext uri="{FF2B5EF4-FFF2-40B4-BE49-F238E27FC236}">
                  <a16:creationId xmlns:a16="http://schemas.microsoft.com/office/drawing/2014/main" xmlns="" id="{6EB2FFA0-7039-0A4E-88EA-15B54530B775}"/>
                </a:ext>
              </a:extLst>
            </p:cNvPr>
            <p:cNvSpPr/>
            <p:nvPr/>
          </p:nvSpPr>
          <p:spPr>
            <a:xfrm>
              <a:off x="2881544" y="2881544"/>
              <a:ext cx="27899699" cy="278996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" name="圓形">
              <a:extLst>
                <a:ext uri="{FF2B5EF4-FFF2-40B4-BE49-F238E27FC236}">
                  <a16:creationId xmlns:a16="http://schemas.microsoft.com/office/drawing/2014/main" xmlns="" id="{296728AF-742D-5549-8AFF-43B67BAD6970}"/>
                </a:ext>
              </a:extLst>
            </p:cNvPr>
            <p:cNvSpPr/>
            <p:nvPr/>
          </p:nvSpPr>
          <p:spPr>
            <a:xfrm>
              <a:off x="0" y="0"/>
              <a:ext cx="33662789" cy="3366278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8" name="圓形">
              <a:extLst>
                <a:ext uri="{FF2B5EF4-FFF2-40B4-BE49-F238E27FC236}">
                  <a16:creationId xmlns:a16="http://schemas.microsoft.com/office/drawing/2014/main" xmlns="" id="{F48D2CE1-6DF9-D14B-9119-8C942459B085}"/>
                </a:ext>
              </a:extLst>
            </p:cNvPr>
            <p:cNvSpPr/>
            <p:nvPr/>
          </p:nvSpPr>
          <p:spPr>
            <a:xfrm>
              <a:off x="12414108" y="12414108"/>
              <a:ext cx="8834571" cy="8834572"/>
            </a:xfrm>
            <a:prstGeom prst="ellipse">
              <a:avLst/>
            </a:prstGeom>
            <a:solidFill>
              <a:srgbClr val="FFFFFF">
                <a:alpha val="80000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9" name="圓形">
              <a:extLst>
                <a:ext uri="{FF2B5EF4-FFF2-40B4-BE49-F238E27FC236}">
                  <a16:creationId xmlns:a16="http://schemas.microsoft.com/office/drawing/2014/main" xmlns="" id="{CDB7F235-C3E6-2C42-8879-6C9319FEC40E}"/>
                </a:ext>
              </a:extLst>
            </p:cNvPr>
            <p:cNvSpPr/>
            <p:nvPr/>
          </p:nvSpPr>
          <p:spPr>
            <a:xfrm>
              <a:off x="12634900" y="12634900"/>
              <a:ext cx="8392988" cy="8392988"/>
            </a:xfrm>
            <a:prstGeom prst="ellipse">
              <a:avLst/>
            </a:prstGeom>
            <a:noFill/>
            <a:ln w="25400" cap="flat">
              <a:solidFill>
                <a:srgbClr val="212121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22" name="形狀">
            <a:extLst>
              <a:ext uri="{FF2B5EF4-FFF2-40B4-BE49-F238E27FC236}">
                <a16:creationId xmlns:a16="http://schemas.microsoft.com/office/drawing/2014/main" xmlns="" id="{37B56297-4957-4140-A947-114AFD6E27F1}"/>
              </a:ext>
            </a:extLst>
          </p:cNvPr>
          <p:cNvSpPr/>
          <p:nvPr userDrawn="1"/>
        </p:nvSpPr>
        <p:spPr>
          <a:xfrm>
            <a:off x="14542869" y="3393935"/>
            <a:ext cx="714183" cy="7141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3" name="形狀">
            <a:extLst>
              <a:ext uri="{FF2B5EF4-FFF2-40B4-BE49-F238E27FC236}">
                <a16:creationId xmlns:a16="http://schemas.microsoft.com/office/drawing/2014/main" xmlns="" id="{FFD35220-8E17-8441-9C96-6262B2713DCE}"/>
              </a:ext>
            </a:extLst>
          </p:cNvPr>
          <p:cNvSpPr/>
          <p:nvPr userDrawn="1"/>
        </p:nvSpPr>
        <p:spPr>
          <a:xfrm>
            <a:off x="6291450" y="7407722"/>
            <a:ext cx="335009" cy="3350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" name="形狀">
            <a:extLst>
              <a:ext uri="{FF2B5EF4-FFF2-40B4-BE49-F238E27FC236}">
                <a16:creationId xmlns:a16="http://schemas.microsoft.com/office/drawing/2014/main" xmlns="" id="{674FC172-1025-1849-B21E-CD15228D25F8}"/>
              </a:ext>
            </a:extLst>
          </p:cNvPr>
          <p:cNvSpPr/>
          <p:nvPr userDrawn="1"/>
        </p:nvSpPr>
        <p:spPr>
          <a:xfrm>
            <a:off x="7688563" y="3742246"/>
            <a:ext cx="146367" cy="14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" name="形狀">
            <a:extLst>
              <a:ext uri="{FF2B5EF4-FFF2-40B4-BE49-F238E27FC236}">
                <a16:creationId xmlns:a16="http://schemas.microsoft.com/office/drawing/2014/main" xmlns="" id="{A7F1F358-EC7C-C948-9846-6043568D5FA6}"/>
              </a:ext>
            </a:extLst>
          </p:cNvPr>
          <p:cNvSpPr/>
          <p:nvPr userDrawn="1"/>
        </p:nvSpPr>
        <p:spPr>
          <a:xfrm>
            <a:off x="8873865" y="7682475"/>
            <a:ext cx="576445" cy="576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27" name="群組">
            <a:extLst>
              <a:ext uri="{FF2B5EF4-FFF2-40B4-BE49-F238E27FC236}">
                <a16:creationId xmlns:a16="http://schemas.microsoft.com/office/drawing/2014/main" xmlns="" id="{0D097849-BB27-EF45-A377-FA1BC7D620CC}"/>
              </a:ext>
            </a:extLst>
          </p:cNvPr>
          <p:cNvGrpSpPr/>
          <p:nvPr userDrawn="1"/>
        </p:nvGrpSpPr>
        <p:grpSpPr>
          <a:xfrm>
            <a:off x="12679132" y="7742804"/>
            <a:ext cx="708911" cy="708912"/>
            <a:chOff x="0" y="0"/>
            <a:chExt cx="708910" cy="708910"/>
          </a:xfrm>
        </p:grpSpPr>
        <p:sp>
          <p:nvSpPr>
            <p:cNvPr id="28" name="圓形">
              <a:extLst>
                <a:ext uri="{FF2B5EF4-FFF2-40B4-BE49-F238E27FC236}">
                  <a16:creationId xmlns:a16="http://schemas.microsoft.com/office/drawing/2014/main" xmlns="" id="{B2F2D5DE-49D8-874D-A4C4-AB78AF792127}"/>
                </a:ext>
              </a:extLst>
            </p:cNvPr>
            <p:cNvSpPr/>
            <p:nvPr/>
          </p:nvSpPr>
          <p:spPr>
            <a:xfrm>
              <a:off x="0" y="0"/>
              <a:ext cx="708911" cy="708911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29" name="影像" descr="影像">
              <a:extLst>
                <a:ext uri="{FF2B5EF4-FFF2-40B4-BE49-F238E27FC236}">
                  <a16:creationId xmlns:a16="http://schemas.microsoft.com/office/drawing/2014/main" xmlns="" id="{8512A7FD-F1D9-4B4C-BE59-C23F3E948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127" y="137144"/>
              <a:ext cx="412656" cy="434623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0" name="群組">
            <a:extLst>
              <a:ext uri="{FF2B5EF4-FFF2-40B4-BE49-F238E27FC236}">
                <a16:creationId xmlns:a16="http://schemas.microsoft.com/office/drawing/2014/main" xmlns="" id="{722CED78-BB00-434E-A092-DC184A3AA5EC}"/>
              </a:ext>
            </a:extLst>
          </p:cNvPr>
          <p:cNvGrpSpPr/>
          <p:nvPr userDrawn="1"/>
        </p:nvGrpSpPr>
        <p:grpSpPr>
          <a:xfrm>
            <a:off x="11033197" y="4843802"/>
            <a:ext cx="576576" cy="576576"/>
            <a:chOff x="0" y="0"/>
            <a:chExt cx="576575" cy="576575"/>
          </a:xfrm>
        </p:grpSpPr>
        <p:sp>
          <p:nvSpPr>
            <p:cNvPr id="31" name="圓形">
              <a:extLst>
                <a:ext uri="{FF2B5EF4-FFF2-40B4-BE49-F238E27FC236}">
                  <a16:creationId xmlns:a16="http://schemas.microsoft.com/office/drawing/2014/main" xmlns="" id="{02AEDE4C-B603-664E-AEA5-49234136C512}"/>
                </a:ext>
              </a:extLst>
            </p:cNvPr>
            <p:cNvSpPr/>
            <p:nvPr/>
          </p:nvSpPr>
          <p:spPr>
            <a:xfrm>
              <a:off x="0" y="0"/>
              <a:ext cx="576576" cy="576576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2" name="影像" descr="影像">
              <a:extLst>
                <a:ext uri="{FF2B5EF4-FFF2-40B4-BE49-F238E27FC236}">
                  <a16:creationId xmlns:a16="http://schemas.microsoft.com/office/drawing/2014/main" xmlns="" id="{057C3D4D-607B-414F-A857-D5074389B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131" y="145982"/>
              <a:ext cx="298834" cy="298834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3" name="群組">
            <a:extLst>
              <a:ext uri="{FF2B5EF4-FFF2-40B4-BE49-F238E27FC236}">
                <a16:creationId xmlns:a16="http://schemas.microsoft.com/office/drawing/2014/main" xmlns="" id="{F11530EF-E6EE-3143-898C-D6048AD1107F}"/>
              </a:ext>
            </a:extLst>
          </p:cNvPr>
          <p:cNvGrpSpPr/>
          <p:nvPr userDrawn="1"/>
        </p:nvGrpSpPr>
        <p:grpSpPr>
          <a:xfrm>
            <a:off x="768001" y="6271839"/>
            <a:ext cx="315842" cy="315842"/>
            <a:chOff x="0" y="0"/>
            <a:chExt cx="315840" cy="315840"/>
          </a:xfrm>
        </p:grpSpPr>
        <p:sp>
          <p:nvSpPr>
            <p:cNvPr id="34" name="圓形">
              <a:extLst>
                <a:ext uri="{FF2B5EF4-FFF2-40B4-BE49-F238E27FC236}">
                  <a16:creationId xmlns:a16="http://schemas.microsoft.com/office/drawing/2014/main" xmlns="" id="{A68BA54E-0C1A-6540-A7B1-C4903445841E}"/>
                </a:ext>
              </a:extLst>
            </p:cNvPr>
            <p:cNvSpPr/>
            <p:nvPr/>
          </p:nvSpPr>
          <p:spPr>
            <a:xfrm>
              <a:off x="0" y="0"/>
              <a:ext cx="315841" cy="315841"/>
            </a:xfrm>
            <a:prstGeom prst="ellipse">
              <a:avLst/>
            </a:prstGeom>
            <a:noFill/>
            <a:ln w="1905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5" name="影像" descr="影像">
              <a:extLst>
                <a:ext uri="{FF2B5EF4-FFF2-40B4-BE49-F238E27FC236}">
                  <a16:creationId xmlns:a16="http://schemas.microsoft.com/office/drawing/2014/main" xmlns="" id="{F385B5EB-0825-0347-BD0D-FC354C0354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341" y="53491"/>
              <a:ext cx="206155" cy="199477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6" name="群組">
            <a:extLst>
              <a:ext uri="{FF2B5EF4-FFF2-40B4-BE49-F238E27FC236}">
                <a16:creationId xmlns:a16="http://schemas.microsoft.com/office/drawing/2014/main" xmlns="" id="{7AC0A1B0-FF41-1E45-B580-E6F8B6E4301A}"/>
              </a:ext>
            </a:extLst>
          </p:cNvPr>
          <p:cNvGrpSpPr/>
          <p:nvPr userDrawn="1"/>
        </p:nvGrpSpPr>
        <p:grpSpPr>
          <a:xfrm>
            <a:off x="9302401" y="1083043"/>
            <a:ext cx="333971" cy="333971"/>
            <a:chOff x="0" y="0"/>
            <a:chExt cx="333969" cy="333969"/>
          </a:xfrm>
        </p:grpSpPr>
        <p:sp>
          <p:nvSpPr>
            <p:cNvPr id="37" name="圓形">
              <a:extLst>
                <a:ext uri="{FF2B5EF4-FFF2-40B4-BE49-F238E27FC236}">
                  <a16:creationId xmlns:a16="http://schemas.microsoft.com/office/drawing/2014/main" xmlns="" id="{96EFC51B-FC3D-1049-B8E6-0E18E1EFDE2C}"/>
                </a:ext>
              </a:extLst>
            </p:cNvPr>
            <p:cNvSpPr/>
            <p:nvPr/>
          </p:nvSpPr>
          <p:spPr>
            <a:xfrm>
              <a:off x="0" y="0"/>
              <a:ext cx="333970" cy="333970"/>
            </a:xfrm>
            <a:prstGeom prst="ellipse">
              <a:avLst/>
            </a:prstGeom>
            <a:noFill/>
            <a:ln w="1905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8" name="影像" descr="影像">
              <a:extLst>
                <a:ext uri="{FF2B5EF4-FFF2-40B4-BE49-F238E27FC236}">
                  <a16:creationId xmlns:a16="http://schemas.microsoft.com/office/drawing/2014/main" xmlns="" id="{E8553914-E165-6F47-A98D-61D37931D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121" y="42126"/>
              <a:ext cx="249728" cy="249718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03D20FD0-2FD6-804C-AF4D-A1DB12E147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39" name="文字版面配置區 37">
            <a:extLst>
              <a:ext uri="{FF2B5EF4-FFF2-40B4-BE49-F238E27FC236}">
                <a16:creationId xmlns:a16="http://schemas.microsoft.com/office/drawing/2014/main" xmlns="" id="{9C781677-8328-0F42-B6FF-3F513B4672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45482" y="739742"/>
            <a:ext cx="6034034" cy="1845735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FA7651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en-GB" altLang="zh-TW" dirty="0"/>
              <a:t>Chapter</a:t>
            </a:r>
            <a:endParaRPr kumimoji="1" lang="zh-TW" altLang="en-US" dirty="0"/>
          </a:p>
        </p:txBody>
      </p:sp>
      <p:sp>
        <p:nvSpPr>
          <p:cNvPr id="40" name="文字版面配置區 39">
            <a:extLst>
              <a:ext uri="{FF2B5EF4-FFF2-40B4-BE49-F238E27FC236}">
                <a16:creationId xmlns:a16="http://schemas.microsoft.com/office/drawing/2014/main" xmlns="" id="{01212C17-ECC8-944E-87B2-51E4DEBCA5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4395" y="2687766"/>
            <a:ext cx="5281976" cy="949628"/>
          </a:xfrm>
        </p:spPr>
        <p:txBody>
          <a:bodyPr/>
          <a:lstStyle>
            <a:lvl1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1pPr>
            <a:lvl2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2pPr>
            <a:lvl3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3pPr>
            <a:lvl4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4pPr>
            <a:lvl5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5pPr>
          </a:lstStyle>
          <a:p>
            <a:pPr lvl="0"/>
            <a:r>
              <a:rPr kumimoji="1" lang="zh-TW" altLang="en-US" dirty="0"/>
              <a:t>章節內容 </a:t>
            </a:r>
            <a:r>
              <a:rPr kumimoji="1" lang="en-US" altLang="zh-TW" dirty="0"/>
              <a:t>/ </a:t>
            </a:r>
            <a:r>
              <a:rPr kumimoji="1" lang="zh-TW" altLang="en-US" dirty="0"/>
              <a:t>章節內容 </a:t>
            </a:r>
            <a:r>
              <a:rPr kumimoji="1" lang="en-US" altLang="zh-TW" dirty="0"/>
              <a:t>/</a:t>
            </a:r>
          </a:p>
          <a:p>
            <a:pPr lvl="0"/>
            <a:r>
              <a:rPr kumimoji="1" lang="zh-TW" altLang="en-US" dirty="0"/>
              <a:t>章節內容</a:t>
            </a:r>
          </a:p>
        </p:txBody>
      </p:sp>
      <p:pic>
        <p:nvPicPr>
          <p:cNvPr id="41" name="影像" descr="影像">
            <a:extLst>
              <a:ext uri="{FF2B5EF4-FFF2-40B4-BE49-F238E27FC236}">
                <a16:creationId xmlns:a16="http://schemas.microsoft.com/office/drawing/2014/main" xmlns="" id="{CDAE1E6A-0098-864C-9809-20A22FF4C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4452"/>
          <a:stretch/>
        </p:blipFill>
        <p:spPr>
          <a:xfrm>
            <a:off x="15138723" y="322240"/>
            <a:ext cx="859893" cy="556534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55924020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">
            <a:extLst>
              <a:ext uri="{FF2B5EF4-FFF2-40B4-BE49-F238E27FC236}">
                <a16:creationId xmlns:a16="http://schemas.microsoft.com/office/drawing/2014/main" xmlns="" id="{379EC469-0DCD-ED49-A229-B02487BF536A}"/>
              </a:ext>
            </a:extLst>
          </p:cNvPr>
          <p:cNvSpPr/>
          <p:nvPr userDrawn="1"/>
        </p:nvSpPr>
        <p:spPr>
          <a:xfrm>
            <a:off x="-1" y="-1"/>
            <a:ext cx="16256001" cy="9144001"/>
          </a:xfrm>
          <a:prstGeom prst="rect">
            <a:avLst/>
          </a:prstGeom>
          <a:gradFill flip="none" rotWithShape="1">
            <a:gsLst>
              <a:gs pos="0">
                <a:srgbClr val="387FDE"/>
              </a:gs>
              <a:gs pos="40001">
                <a:srgbClr val="387FDE">
                  <a:alpha val="50000"/>
                </a:srgbClr>
              </a:gs>
              <a:gs pos="100000">
                <a:srgbClr val="387FDE">
                  <a:alpha val="0"/>
                </a:srgbClr>
              </a:gs>
            </a:gsLst>
            <a:lin ang="18900000" scaled="0"/>
            <a:tileRect/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7" name="AdobeStock_59465764.jpeg" descr="AdobeStock_59465764.jpeg">
            <a:extLst>
              <a:ext uri="{FF2B5EF4-FFF2-40B4-BE49-F238E27FC236}">
                <a16:creationId xmlns:a16="http://schemas.microsoft.com/office/drawing/2014/main" xmlns="" id="{4135D926-BFA7-3A49-B50B-EBE55EC2CB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31227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6281214" cy="9144001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8" name="群組">
            <a:extLst>
              <a:ext uri="{FF2B5EF4-FFF2-40B4-BE49-F238E27FC236}">
                <a16:creationId xmlns:a16="http://schemas.microsoft.com/office/drawing/2014/main" xmlns="" id="{876E4CF0-0A8D-2543-9382-A3146BA05649}"/>
              </a:ext>
            </a:extLst>
          </p:cNvPr>
          <p:cNvGrpSpPr/>
          <p:nvPr userDrawn="1"/>
        </p:nvGrpSpPr>
        <p:grpSpPr>
          <a:xfrm>
            <a:off x="-13626190" y="-8685582"/>
            <a:ext cx="33662790" cy="33662790"/>
            <a:chOff x="0" y="0"/>
            <a:chExt cx="33662788" cy="33662788"/>
          </a:xfrm>
        </p:grpSpPr>
        <p:sp>
          <p:nvSpPr>
            <p:cNvPr id="9" name="圓形">
              <a:extLst>
                <a:ext uri="{FF2B5EF4-FFF2-40B4-BE49-F238E27FC236}">
                  <a16:creationId xmlns:a16="http://schemas.microsoft.com/office/drawing/2014/main" xmlns="" id="{44F0DB4B-8726-0343-B9C7-74BD90BF19D5}"/>
                </a:ext>
              </a:extLst>
            </p:cNvPr>
            <p:cNvSpPr/>
            <p:nvPr/>
          </p:nvSpPr>
          <p:spPr>
            <a:xfrm>
              <a:off x="12172492" y="12172493"/>
              <a:ext cx="9317803" cy="931780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圓形">
              <a:extLst>
                <a:ext uri="{FF2B5EF4-FFF2-40B4-BE49-F238E27FC236}">
                  <a16:creationId xmlns:a16="http://schemas.microsoft.com/office/drawing/2014/main" xmlns="" id="{08BC0D16-788C-8B49-B835-B1DE49880519}"/>
                </a:ext>
              </a:extLst>
            </p:cNvPr>
            <p:cNvSpPr/>
            <p:nvPr/>
          </p:nvSpPr>
          <p:spPr>
            <a:xfrm>
              <a:off x="11763092" y="11763092"/>
              <a:ext cx="10136604" cy="10136605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圓形">
              <a:extLst>
                <a:ext uri="{FF2B5EF4-FFF2-40B4-BE49-F238E27FC236}">
                  <a16:creationId xmlns:a16="http://schemas.microsoft.com/office/drawing/2014/main" xmlns="" id="{B397EB1F-2516-E649-A860-9053A224C32F}"/>
                </a:ext>
              </a:extLst>
            </p:cNvPr>
            <p:cNvSpPr/>
            <p:nvPr/>
          </p:nvSpPr>
          <p:spPr>
            <a:xfrm>
              <a:off x="11292385" y="11292385"/>
              <a:ext cx="11078018" cy="11078018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圓形">
              <a:extLst>
                <a:ext uri="{FF2B5EF4-FFF2-40B4-BE49-F238E27FC236}">
                  <a16:creationId xmlns:a16="http://schemas.microsoft.com/office/drawing/2014/main" xmlns="" id="{8ECFA9A6-7D53-1C40-A239-DCFB08802111}"/>
                </a:ext>
              </a:extLst>
            </p:cNvPr>
            <p:cNvSpPr/>
            <p:nvPr/>
          </p:nvSpPr>
          <p:spPr>
            <a:xfrm>
              <a:off x="10681886" y="10681886"/>
              <a:ext cx="12299016" cy="12299016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" name="圓形">
              <a:extLst>
                <a:ext uri="{FF2B5EF4-FFF2-40B4-BE49-F238E27FC236}">
                  <a16:creationId xmlns:a16="http://schemas.microsoft.com/office/drawing/2014/main" xmlns="" id="{100B2B83-D77E-5D43-8641-9DF08E703974}"/>
                </a:ext>
              </a:extLst>
            </p:cNvPr>
            <p:cNvSpPr/>
            <p:nvPr/>
          </p:nvSpPr>
          <p:spPr>
            <a:xfrm>
              <a:off x="9922649" y="9922649"/>
              <a:ext cx="13817491" cy="13817491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" name="圓形">
              <a:extLst>
                <a:ext uri="{FF2B5EF4-FFF2-40B4-BE49-F238E27FC236}">
                  <a16:creationId xmlns:a16="http://schemas.microsoft.com/office/drawing/2014/main" xmlns="" id="{E806FC57-F7E5-284B-A80E-4A1521A41088}"/>
                </a:ext>
              </a:extLst>
            </p:cNvPr>
            <p:cNvSpPr/>
            <p:nvPr/>
          </p:nvSpPr>
          <p:spPr>
            <a:xfrm>
              <a:off x="9000030" y="9000031"/>
              <a:ext cx="15662728" cy="15662727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5" name="圓形">
              <a:extLst>
                <a:ext uri="{FF2B5EF4-FFF2-40B4-BE49-F238E27FC236}">
                  <a16:creationId xmlns:a16="http://schemas.microsoft.com/office/drawing/2014/main" xmlns="" id="{8E0F2E3E-643C-F248-9550-15327CE3BAE8}"/>
                </a:ext>
              </a:extLst>
            </p:cNvPr>
            <p:cNvSpPr/>
            <p:nvPr/>
          </p:nvSpPr>
          <p:spPr>
            <a:xfrm>
              <a:off x="7979122" y="7979123"/>
              <a:ext cx="17704544" cy="1770454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6" name="圓形">
              <a:extLst>
                <a:ext uri="{FF2B5EF4-FFF2-40B4-BE49-F238E27FC236}">
                  <a16:creationId xmlns:a16="http://schemas.microsoft.com/office/drawing/2014/main" xmlns="" id="{9BADB684-4E63-344E-BF70-A1FA8F8795E2}"/>
                </a:ext>
              </a:extLst>
            </p:cNvPr>
            <p:cNvSpPr/>
            <p:nvPr/>
          </p:nvSpPr>
          <p:spPr>
            <a:xfrm>
              <a:off x="6636444" y="6636445"/>
              <a:ext cx="20389899" cy="203898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" name="圓形">
              <a:extLst>
                <a:ext uri="{FF2B5EF4-FFF2-40B4-BE49-F238E27FC236}">
                  <a16:creationId xmlns:a16="http://schemas.microsoft.com/office/drawing/2014/main" xmlns="" id="{3D1F0995-F627-EE4A-935C-BF89377077F7}"/>
                </a:ext>
              </a:extLst>
            </p:cNvPr>
            <p:cNvSpPr/>
            <p:nvPr/>
          </p:nvSpPr>
          <p:spPr>
            <a:xfrm>
              <a:off x="5047324" y="5047324"/>
              <a:ext cx="23568141" cy="23568141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8" name="圓形">
              <a:extLst>
                <a:ext uri="{FF2B5EF4-FFF2-40B4-BE49-F238E27FC236}">
                  <a16:creationId xmlns:a16="http://schemas.microsoft.com/office/drawing/2014/main" xmlns="" id="{4F5B47C9-B766-B643-AEED-5EE6DA661BA8}"/>
                </a:ext>
              </a:extLst>
            </p:cNvPr>
            <p:cNvSpPr/>
            <p:nvPr/>
          </p:nvSpPr>
          <p:spPr>
            <a:xfrm>
              <a:off x="2881544" y="2881544"/>
              <a:ext cx="27899699" cy="278996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9" name="圓形">
              <a:extLst>
                <a:ext uri="{FF2B5EF4-FFF2-40B4-BE49-F238E27FC236}">
                  <a16:creationId xmlns:a16="http://schemas.microsoft.com/office/drawing/2014/main" xmlns="" id="{8006A07B-4E43-004D-B49D-A5056B38C2BF}"/>
                </a:ext>
              </a:extLst>
            </p:cNvPr>
            <p:cNvSpPr/>
            <p:nvPr/>
          </p:nvSpPr>
          <p:spPr>
            <a:xfrm>
              <a:off x="0" y="0"/>
              <a:ext cx="33662789" cy="3366278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0" name="圓形">
              <a:extLst>
                <a:ext uri="{FF2B5EF4-FFF2-40B4-BE49-F238E27FC236}">
                  <a16:creationId xmlns:a16="http://schemas.microsoft.com/office/drawing/2014/main" xmlns="" id="{6501BBED-D3AD-CD46-BE30-75DBD1F7574D}"/>
                </a:ext>
              </a:extLst>
            </p:cNvPr>
            <p:cNvSpPr/>
            <p:nvPr/>
          </p:nvSpPr>
          <p:spPr>
            <a:xfrm>
              <a:off x="12414108" y="12414108"/>
              <a:ext cx="8834571" cy="8834572"/>
            </a:xfrm>
            <a:prstGeom prst="ellipse">
              <a:avLst/>
            </a:prstGeom>
            <a:solidFill>
              <a:srgbClr val="FFFFFF">
                <a:alpha val="80000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1" name="圓形">
              <a:extLst>
                <a:ext uri="{FF2B5EF4-FFF2-40B4-BE49-F238E27FC236}">
                  <a16:creationId xmlns:a16="http://schemas.microsoft.com/office/drawing/2014/main" xmlns="" id="{74EE5164-F5EA-A44B-92CC-5665E3ED204B}"/>
                </a:ext>
              </a:extLst>
            </p:cNvPr>
            <p:cNvSpPr/>
            <p:nvPr/>
          </p:nvSpPr>
          <p:spPr>
            <a:xfrm>
              <a:off x="12634900" y="12634900"/>
              <a:ext cx="8392988" cy="8392988"/>
            </a:xfrm>
            <a:prstGeom prst="ellipse">
              <a:avLst/>
            </a:prstGeom>
            <a:noFill/>
            <a:ln w="25400" cap="flat">
              <a:solidFill>
                <a:srgbClr val="212121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24" name="形狀">
            <a:extLst>
              <a:ext uri="{FF2B5EF4-FFF2-40B4-BE49-F238E27FC236}">
                <a16:creationId xmlns:a16="http://schemas.microsoft.com/office/drawing/2014/main" xmlns="" id="{EB158146-DE31-1340-9B1A-D651B1797EF9}"/>
              </a:ext>
            </a:extLst>
          </p:cNvPr>
          <p:cNvSpPr/>
          <p:nvPr userDrawn="1"/>
        </p:nvSpPr>
        <p:spPr>
          <a:xfrm>
            <a:off x="13287952" y="2212302"/>
            <a:ext cx="714183" cy="7141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5" name="形狀">
            <a:extLst>
              <a:ext uri="{FF2B5EF4-FFF2-40B4-BE49-F238E27FC236}">
                <a16:creationId xmlns:a16="http://schemas.microsoft.com/office/drawing/2014/main" xmlns="" id="{7073F7AD-4F63-5642-8EA6-88DC639742C6}"/>
              </a:ext>
            </a:extLst>
          </p:cNvPr>
          <p:cNvSpPr/>
          <p:nvPr userDrawn="1"/>
        </p:nvSpPr>
        <p:spPr>
          <a:xfrm>
            <a:off x="8894521" y="4236917"/>
            <a:ext cx="335010" cy="3350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" name="形狀">
            <a:extLst>
              <a:ext uri="{FF2B5EF4-FFF2-40B4-BE49-F238E27FC236}">
                <a16:creationId xmlns:a16="http://schemas.microsoft.com/office/drawing/2014/main" xmlns="" id="{7A0360B9-7D2D-5B42-8B47-D8D421440B59}"/>
              </a:ext>
            </a:extLst>
          </p:cNvPr>
          <p:cNvSpPr/>
          <p:nvPr userDrawn="1"/>
        </p:nvSpPr>
        <p:spPr>
          <a:xfrm>
            <a:off x="7788652" y="6044296"/>
            <a:ext cx="146367" cy="14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7" name="影像" descr="影像">
            <a:extLst>
              <a:ext uri="{FF2B5EF4-FFF2-40B4-BE49-F238E27FC236}">
                <a16:creationId xmlns:a16="http://schemas.microsoft.com/office/drawing/2014/main" xmlns="" id="{346ED88A-420F-6345-8B8A-557820EE42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4232" y="322240"/>
            <a:ext cx="3003877" cy="447185"/>
          </a:xfrm>
          <a:prstGeom prst="rect">
            <a:avLst/>
          </a:prstGeom>
          <a:ln w="3175">
            <a:miter lim="400000"/>
          </a:ln>
        </p:spPr>
      </p:pic>
      <p:sp>
        <p:nvSpPr>
          <p:cNvPr id="28" name="形狀">
            <a:extLst>
              <a:ext uri="{FF2B5EF4-FFF2-40B4-BE49-F238E27FC236}">
                <a16:creationId xmlns:a16="http://schemas.microsoft.com/office/drawing/2014/main" xmlns="" id="{C3B34762-8594-2045-89DA-5C3EDD03A140}"/>
              </a:ext>
            </a:extLst>
          </p:cNvPr>
          <p:cNvSpPr/>
          <p:nvPr userDrawn="1"/>
        </p:nvSpPr>
        <p:spPr>
          <a:xfrm>
            <a:off x="11345443" y="5692392"/>
            <a:ext cx="576445" cy="576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29" name="群組">
            <a:extLst>
              <a:ext uri="{FF2B5EF4-FFF2-40B4-BE49-F238E27FC236}">
                <a16:creationId xmlns:a16="http://schemas.microsoft.com/office/drawing/2014/main" xmlns="" id="{17D35D06-9AB4-7442-A485-A1F491116952}"/>
              </a:ext>
            </a:extLst>
          </p:cNvPr>
          <p:cNvGrpSpPr/>
          <p:nvPr userDrawn="1"/>
        </p:nvGrpSpPr>
        <p:grpSpPr>
          <a:xfrm>
            <a:off x="14346170" y="4983482"/>
            <a:ext cx="708912" cy="708911"/>
            <a:chOff x="0" y="0"/>
            <a:chExt cx="708910" cy="708910"/>
          </a:xfrm>
        </p:grpSpPr>
        <p:sp>
          <p:nvSpPr>
            <p:cNvPr id="30" name="圓形">
              <a:extLst>
                <a:ext uri="{FF2B5EF4-FFF2-40B4-BE49-F238E27FC236}">
                  <a16:creationId xmlns:a16="http://schemas.microsoft.com/office/drawing/2014/main" xmlns="" id="{F9BBAC7C-231B-F24B-92E0-B595633BBBA1}"/>
                </a:ext>
              </a:extLst>
            </p:cNvPr>
            <p:cNvSpPr/>
            <p:nvPr/>
          </p:nvSpPr>
          <p:spPr>
            <a:xfrm>
              <a:off x="0" y="0"/>
              <a:ext cx="708911" cy="708911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1" name="影像" descr="影像">
              <a:extLst>
                <a:ext uri="{FF2B5EF4-FFF2-40B4-BE49-F238E27FC236}">
                  <a16:creationId xmlns:a16="http://schemas.microsoft.com/office/drawing/2014/main" xmlns="" id="{F5969FEA-A5CB-BC4F-833A-7563C213B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127" y="137144"/>
              <a:ext cx="412656" cy="434623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2" name="群組">
            <a:extLst>
              <a:ext uri="{FF2B5EF4-FFF2-40B4-BE49-F238E27FC236}">
                <a16:creationId xmlns:a16="http://schemas.microsoft.com/office/drawing/2014/main" xmlns="" id="{30608317-7C14-5341-9EA3-21FDA180FC1E}"/>
              </a:ext>
            </a:extLst>
          </p:cNvPr>
          <p:cNvGrpSpPr/>
          <p:nvPr userDrawn="1"/>
        </p:nvGrpSpPr>
        <p:grpSpPr>
          <a:xfrm>
            <a:off x="9191170" y="1533758"/>
            <a:ext cx="576577" cy="576577"/>
            <a:chOff x="0" y="0"/>
            <a:chExt cx="576575" cy="576575"/>
          </a:xfrm>
        </p:grpSpPr>
        <p:sp>
          <p:nvSpPr>
            <p:cNvPr id="33" name="圓形">
              <a:extLst>
                <a:ext uri="{FF2B5EF4-FFF2-40B4-BE49-F238E27FC236}">
                  <a16:creationId xmlns:a16="http://schemas.microsoft.com/office/drawing/2014/main" xmlns="" id="{A803E615-5531-D844-A5C8-E15F9F7B38B4}"/>
                </a:ext>
              </a:extLst>
            </p:cNvPr>
            <p:cNvSpPr/>
            <p:nvPr/>
          </p:nvSpPr>
          <p:spPr>
            <a:xfrm>
              <a:off x="0" y="0"/>
              <a:ext cx="576576" cy="576576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4" name="影像" descr="影像">
              <a:extLst>
                <a:ext uri="{FF2B5EF4-FFF2-40B4-BE49-F238E27FC236}">
                  <a16:creationId xmlns:a16="http://schemas.microsoft.com/office/drawing/2014/main" xmlns="" id="{8B09C264-B1E4-7B40-BFDB-740B21372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131" y="145982"/>
              <a:ext cx="298834" cy="298834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5" name="群組">
            <a:extLst>
              <a:ext uri="{FF2B5EF4-FFF2-40B4-BE49-F238E27FC236}">
                <a16:creationId xmlns:a16="http://schemas.microsoft.com/office/drawing/2014/main" xmlns="" id="{F0C877BE-D484-E64F-ADE4-A00F502B1D15}"/>
              </a:ext>
            </a:extLst>
          </p:cNvPr>
          <p:cNvGrpSpPr/>
          <p:nvPr userDrawn="1"/>
        </p:nvGrpSpPr>
        <p:grpSpPr>
          <a:xfrm>
            <a:off x="5023534" y="2768719"/>
            <a:ext cx="315841" cy="315842"/>
            <a:chOff x="0" y="0"/>
            <a:chExt cx="315840" cy="315840"/>
          </a:xfrm>
        </p:grpSpPr>
        <p:sp>
          <p:nvSpPr>
            <p:cNvPr id="36" name="圓形">
              <a:extLst>
                <a:ext uri="{FF2B5EF4-FFF2-40B4-BE49-F238E27FC236}">
                  <a16:creationId xmlns:a16="http://schemas.microsoft.com/office/drawing/2014/main" xmlns="" id="{FE5CCABE-C8D4-8542-8B8F-9A704C090725}"/>
                </a:ext>
              </a:extLst>
            </p:cNvPr>
            <p:cNvSpPr/>
            <p:nvPr/>
          </p:nvSpPr>
          <p:spPr>
            <a:xfrm>
              <a:off x="0" y="0"/>
              <a:ext cx="315841" cy="315841"/>
            </a:xfrm>
            <a:prstGeom prst="ellipse">
              <a:avLst/>
            </a:prstGeom>
            <a:noFill/>
            <a:ln w="1905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7" name="影像" descr="影像">
              <a:extLst>
                <a:ext uri="{FF2B5EF4-FFF2-40B4-BE49-F238E27FC236}">
                  <a16:creationId xmlns:a16="http://schemas.microsoft.com/office/drawing/2014/main" xmlns="" id="{97613256-30C8-3741-A580-0FD4B7892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341" y="53491"/>
              <a:ext cx="206155" cy="199477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8" name="群組">
            <a:extLst>
              <a:ext uri="{FF2B5EF4-FFF2-40B4-BE49-F238E27FC236}">
                <a16:creationId xmlns:a16="http://schemas.microsoft.com/office/drawing/2014/main" xmlns="" id="{171ED2FF-52A9-194A-9E12-E10CCC05C96D}"/>
              </a:ext>
            </a:extLst>
          </p:cNvPr>
          <p:cNvGrpSpPr/>
          <p:nvPr userDrawn="1"/>
        </p:nvGrpSpPr>
        <p:grpSpPr>
          <a:xfrm>
            <a:off x="9202311" y="7809031"/>
            <a:ext cx="333971" cy="333971"/>
            <a:chOff x="0" y="0"/>
            <a:chExt cx="333969" cy="333969"/>
          </a:xfrm>
        </p:grpSpPr>
        <p:sp>
          <p:nvSpPr>
            <p:cNvPr id="39" name="圓形">
              <a:extLst>
                <a:ext uri="{FF2B5EF4-FFF2-40B4-BE49-F238E27FC236}">
                  <a16:creationId xmlns:a16="http://schemas.microsoft.com/office/drawing/2014/main" xmlns="" id="{DD7B76A8-F369-E84A-B971-3898DCF3F08F}"/>
                </a:ext>
              </a:extLst>
            </p:cNvPr>
            <p:cNvSpPr/>
            <p:nvPr/>
          </p:nvSpPr>
          <p:spPr>
            <a:xfrm>
              <a:off x="0" y="0"/>
              <a:ext cx="333970" cy="333970"/>
            </a:xfrm>
            <a:prstGeom prst="ellipse">
              <a:avLst/>
            </a:prstGeom>
            <a:noFill/>
            <a:ln w="1905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40" name="影像" descr="影像">
              <a:extLst>
                <a:ext uri="{FF2B5EF4-FFF2-40B4-BE49-F238E27FC236}">
                  <a16:creationId xmlns:a16="http://schemas.microsoft.com/office/drawing/2014/main" xmlns="" id="{6C8FA259-1558-D54F-8454-C303470BA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121" y="42126"/>
              <a:ext cx="249728" cy="249718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938B005C-0401-9D48-B2F6-F9E696A9DD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41" name="文字版面配置區 37">
            <a:extLst>
              <a:ext uri="{FF2B5EF4-FFF2-40B4-BE49-F238E27FC236}">
                <a16:creationId xmlns:a16="http://schemas.microsoft.com/office/drawing/2014/main" xmlns="" id="{E6B48B6D-EBF4-614E-89AA-5E80BCE89D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1713" y="5458160"/>
            <a:ext cx="6034034" cy="1845735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en-GB" altLang="zh-TW" dirty="0"/>
              <a:t>Chapter</a:t>
            </a:r>
            <a:endParaRPr kumimoji="1" lang="zh-TW" altLang="en-US" dirty="0"/>
          </a:p>
        </p:txBody>
      </p:sp>
      <p:sp>
        <p:nvSpPr>
          <p:cNvPr id="42" name="文字版面配置區 39">
            <a:extLst>
              <a:ext uri="{FF2B5EF4-FFF2-40B4-BE49-F238E27FC236}">
                <a16:creationId xmlns:a16="http://schemas.microsoft.com/office/drawing/2014/main" xmlns="" id="{6AE7FA25-91FA-C245-9C2E-0DBC5358CAB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0626" y="7406184"/>
            <a:ext cx="5281976" cy="949628"/>
          </a:xfrm>
        </p:spPr>
        <p:txBody>
          <a:bodyPr/>
          <a:lstStyle>
            <a:lvl1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1pPr>
            <a:lvl2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2pPr>
            <a:lvl3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3pPr>
            <a:lvl4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4pPr>
            <a:lvl5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5pPr>
          </a:lstStyle>
          <a:p>
            <a:pPr lvl="0"/>
            <a:r>
              <a:rPr kumimoji="1" lang="zh-TW" altLang="en-US" dirty="0"/>
              <a:t>章節內容 </a:t>
            </a:r>
            <a:r>
              <a:rPr kumimoji="1" lang="en-US" altLang="zh-TW" dirty="0"/>
              <a:t>/ </a:t>
            </a:r>
            <a:r>
              <a:rPr kumimoji="1" lang="zh-TW" altLang="en-US" dirty="0"/>
              <a:t>章節內容 </a:t>
            </a:r>
            <a:r>
              <a:rPr kumimoji="1" lang="en-US" altLang="zh-TW" dirty="0"/>
              <a:t>/</a:t>
            </a:r>
          </a:p>
          <a:p>
            <a:pPr lvl="0"/>
            <a:r>
              <a:rPr kumimoji="1" lang="zh-TW" altLang="en-US" dirty="0"/>
              <a:t>章節內容</a:t>
            </a:r>
          </a:p>
        </p:txBody>
      </p:sp>
    </p:spTree>
    <p:extLst>
      <p:ext uri="{BB962C8B-B14F-4D97-AF65-F5344CB8AC3E}">
        <p14:creationId xmlns:p14="http://schemas.microsoft.com/office/powerpoint/2010/main" val="3975986656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章節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">
            <a:extLst>
              <a:ext uri="{FF2B5EF4-FFF2-40B4-BE49-F238E27FC236}">
                <a16:creationId xmlns:a16="http://schemas.microsoft.com/office/drawing/2014/main" xmlns="" id="{379EC469-0DCD-ED49-A229-B02487BF536A}"/>
              </a:ext>
            </a:extLst>
          </p:cNvPr>
          <p:cNvSpPr/>
          <p:nvPr userDrawn="1"/>
        </p:nvSpPr>
        <p:spPr>
          <a:xfrm>
            <a:off x="-1" y="-1"/>
            <a:ext cx="16256001" cy="9144001"/>
          </a:xfrm>
          <a:prstGeom prst="rect">
            <a:avLst/>
          </a:prstGeom>
          <a:gradFill flip="none" rotWithShape="1">
            <a:gsLst>
              <a:gs pos="0">
                <a:srgbClr val="387FDE"/>
              </a:gs>
              <a:gs pos="40001">
                <a:srgbClr val="387FDE">
                  <a:alpha val="50000"/>
                </a:srgbClr>
              </a:gs>
              <a:gs pos="100000">
                <a:srgbClr val="387FDE">
                  <a:alpha val="0"/>
                </a:srgbClr>
              </a:gs>
            </a:gsLst>
            <a:lin ang="18900000" scaled="0"/>
            <a:tileRect/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7" name="AdobeStock_59465764.jpeg" descr="AdobeStock_59465764.jpeg">
            <a:extLst>
              <a:ext uri="{FF2B5EF4-FFF2-40B4-BE49-F238E27FC236}">
                <a16:creationId xmlns:a16="http://schemas.microsoft.com/office/drawing/2014/main" xmlns="" id="{4135D926-BFA7-3A49-B50B-EBE55EC2CB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31227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6281214" cy="9144001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8" name="群組">
            <a:extLst>
              <a:ext uri="{FF2B5EF4-FFF2-40B4-BE49-F238E27FC236}">
                <a16:creationId xmlns:a16="http://schemas.microsoft.com/office/drawing/2014/main" xmlns="" id="{876E4CF0-0A8D-2543-9382-A3146BA05649}"/>
              </a:ext>
            </a:extLst>
          </p:cNvPr>
          <p:cNvGrpSpPr/>
          <p:nvPr userDrawn="1"/>
        </p:nvGrpSpPr>
        <p:grpSpPr>
          <a:xfrm>
            <a:off x="-13626190" y="-8697457"/>
            <a:ext cx="33662790" cy="33662790"/>
            <a:chOff x="0" y="0"/>
            <a:chExt cx="33662788" cy="33662788"/>
          </a:xfrm>
        </p:grpSpPr>
        <p:sp>
          <p:nvSpPr>
            <p:cNvPr id="9" name="圓形">
              <a:extLst>
                <a:ext uri="{FF2B5EF4-FFF2-40B4-BE49-F238E27FC236}">
                  <a16:creationId xmlns:a16="http://schemas.microsoft.com/office/drawing/2014/main" xmlns="" id="{44F0DB4B-8726-0343-B9C7-74BD90BF19D5}"/>
                </a:ext>
              </a:extLst>
            </p:cNvPr>
            <p:cNvSpPr/>
            <p:nvPr/>
          </p:nvSpPr>
          <p:spPr>
            <a:xfrm>
              <a:off x="12172492" y="12172493"/>
              <a:ext cx="9317803" cy="931780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圓形">
              <a:extLst>
                <a:ext uri="{FF2B5EF4-FFF2-40B4-BE49-F238E27FC236}">
                  <a16:creationId xmlns:a16="http://schemas.microsoft.com/office/drawing/2014/main" xmlns="" id="{08BC0D16-788C-8B49-B835-B1DE49880519}"/>
                </a:ext>
              </a:extLst>
            </p:cNvPr>
            <p:cNvSpPr/>
            <p:nvPr/>
          </p:nvSpPr>
          <p:spPr>
            <a:xfrm>
              <a:off x="11763092" y="11763092"/>
              <a:ext cx="10136604" cy="10136605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圓形">
              <a:extLst>
                <a:ext uri="{FF2B5EF4-FFF2-40B4-BE49-F238E27FC236}">
                  <a16:creationId xmlns:a16="http://schemas.microsoft.com/office/drawing/2014/main" xmlns="" id="{B397EB1F-2516-E649-A860-9053A224C32F}"/>
                </a:ext>
              </a:extLst>
            </p:cNvPr>
            <p:cNvSpPr/>
            <p:nvPr/>
          </p:nvSpPr>
          <p:spPr>
            <a:xfrm>
              <a:off x="11292385" y="11292385"/>
              <a:ext cx="11078018" cy="11078018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圓形">
              <a:extLst>
                <a:ext uri="{FF2B5EF4-FFF2-40B4-BE49-F238E27FC236}">
                  <a16:creationId xmlns:a16="http://schemas.microsoft.com/office/drawing/2014/main" xmlns="" id="{8ECFA9A6-7D53-1C40-A239-DCFB08802111}"/>
                </a:ext>
              </a:extLst>
            </p:cNvPr>
            <p:cNvSpPr/>
            <p:nvPr/>
          </p:nvSpPr>
          <p:spPr>
            <a:xfrm>
              <a:off x="10681886" y="10681886"/>
              <a:ext cx="12299016" cy="12299016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" name="圓形">
              <a:extLst>
                <a:ext uri="{FF2B5EF4-FFF2-40B4-BE49-F238E27FC236}">
                  <a16:creationId xmlns:a16="http://schemas.microsoft.com/office/drawing/2014/main" xmlns="" id="{100B2B83-D77E-5D43-8641-9DF08E703974}"/>
                </a:ext>
              </a:extLst>
            </p:cNvPr>
            <p:cNvSpPr/>
            <p:nvPr/>
          </p:nvSpPr>
          <p:spPr>
            <a:xfrm>
              <a:off x="9922649" y="9922649"/>
              <a:ext cx="13817491" cy="13817491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" name="圓形">
              <a:extLst>
                <a:ext uri="{FF2B5EF4-FFF2-40B4-BE49-F238E27FC236}">
                  <a16:creationId xmlns:a16="http://schemas.microsoft.com/office/drawing/2014/main" xmlns="" id="{E806FC57-F7E5-284B-A80E-4A1521A41088}"/>
                </a:ext>
              </a:extLst>
            </p:cNvPr>
            <p:cNvSpPr/>
            <p:nvPr/>
          </p:nvSpPr>
          <p:spPr>
            <a:xfrm>
              <a:off x="9000030" y="9000031"/>
              <a:ext cx="15662728" cy="15662727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5" name="圓形">
              <a:extLst>
                <a:ext uri="{FF2B5EF4-FFF2-40B4-BE49-F238E27FC236}">
                  <a16:creationId xmlns:a16="http://schemas.microsoft.com/office/drawing/2014/main" xmlns="" id="{8E0F2E3E-643C-F248-9550-15327CE3BAE8}"/>
                </a:ext>
              </a:extLst>
            </p:cNvPr>
            <p:cNvSpPr/>
            <p:nvPr/>
          </p:nvSpPr>
          <p:spPr>
            <a:xfrm>
              <a:off x="7979122" y="7979123"/>
              <a:ext cx="17704544" cy="1770454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6" name="圓形">
              <a:extLst>
                <a:ext uri="{FF2B5EF4-FFF2-40B4-BE49-F238E27FC236}">
                  <a16:creationId xmlns:a16="http://schemas.microsoft.com/office/drawing/2014/main" xmlns="" id="{9BADB684-4E63-344E-BF70-A1FA8F8795E2}"/>
                </a:ext>
              </a:extLst>
            </p:cNvPr>
            <p:cNvSpPr/>
            <p:nvPr/>
          </p:nvSpPr>
          <p:spPr>
            <a:xfrm>
              <a:off x="6636444" y="6636445"/>
              <a:ext cx="20389899" cy="203898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" name="圓形">
              <a:extLst>
                <a:ext uri="{FF2B5EF4-FFF2-40B4-BE49-F238E27FC236}">
                  <a16:creationId xmlns:a16="http://schemas.microsoft.com/office/drawing/2014/main" xmlns="" id="{3D1F0995-F627-EE4A-935C-BF89377077F7}"/>
                </a:ext>
              </a:extLst>
            </p:cNvPr>
            <p:cNvSpPr/>
            <p:nvPr/>
          </p:nvSpPr>
          <p:spPr>
            <a:xfrm>
              <a:off x="5047324" y="5047324"/>
              <a:ext cx="23568141" cy="23568141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8" name="圓形">
              <a:extLst>
                <a:ext uri="{FF2B5EF4-FFF2-40B4-BE49-F238E27FC236}">
                  <a16:creationId xmlns:a16="http://schemas.microsoft.com/office/drawing/2014/main" xmlns="" id="{4F5B47C9-B766-B643-AEED-5EE6DA661BA8}"/>
                </a:ext>
              </a:extLst>
            </p:cNvPr>
            <p:cNvSpPr/>
            <p:nvPr/>
          </p:nvSpPr>
          <p:spPr>
            <a:xfrm>
              <a:off x="2881544" y="2881544"/>
              <a:ext cx="27899699" cy="278996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9" name="圓形">
              <a:extLst>
                <a:ext uri="{FF2B5EF4-FFF2-40B4-BE49-F238E27FC236}">
                  <a16:creationId xmlns:a16="http://schemas.microsoft.com/office/drawing/2014/main" xmlns="" id="{8006A07B-4E43-004D-B49D-A5056B38C2BF}"/>
                </a:ext>
              </a:extLst>
            </p:cNvPr>
            <p:cNvSpPr/>
            <p:nvPr/>
          </p:nvSpPr>
          <p:spPr>
            <a:xfrm>
              <a:off x="0" y="0"/>
              <a:ext cx="33662789" cy="3366278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0" name="圓形">
              <a:extLst>
                <a:ext uri="{FF2B5EF4-FFF2-40B4-BE49-F238E27FC236}">
                  <a16:creationId xmlns:a16="http://schemas.microsoft.com/office/drawing/2014/main" xmlns="" id="{6501BBED-D3AD-CD46-BE30-75DBD1F7574D}"/>
                </a:ext>
              </a:extLst>
            </p:cNvPr>
            <p:cNvSpPr/>
            <p:nvPr/>
          </p:nvSpPr>
          <p:spPr>
            <a:xfrm>
              <a:off x="12414108" y="12414108"/>
              <a:ext cx="8834571" cy="8834572"/>
            </a:xfrm>
            <a:prstGeom prst="ellipse">
              <a:avLst/>
            </a:prstGeom>
            <a:solidFill>
              <a:srgbClr val="FFFFFF">
                <a:alpha val="80000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1" name="圓形">
              <a:extLst>
                <a:ext uri="{FF2B5EF4-FFF2-40B4-BE49-F238E27FC236}">
                  <a16:creationId xmlns:a16="http://schemas.microsoft.com/office/drawing/2014/main" xmlns="" id="{74EE5164-F5EA-A44B-92CC-5665E3ED204B}"/>
                </a:ext>
              </a:extLst>
            </p:cNvPr>
            <p:cNvSpPr/>
            <p:nvPr/>
          </p:nvSpPr>
          <p:spPr>
            <a:xfrm>
              <a:off x="12634900" y="12634900"/>
              <a:ext cx="8392988" cy="8392988"/>
            </a:xfrm>
            <a:prstGeom prst="ellipse">
              <a:avLst/>
            </a:prstGeom>
            <a:noFill/>
            <a:ln w="25400" cap="flat">
              <a:solidFill>
                <a:srgbClr val="212121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24" name="形狀">
            <a:extLst>
              <a:ext uri="{FF2B5EF4-FFF2-40B4-BE49-F238E27FC236}">
                <a16:creationId xmlns:a16="http://schemas.microsoft.com/office/drawing/2014/main" xmlns="" id="{EB158146-DE31-1340-9B1A-D651B1797EF9}"/>
              </a:ext>
            </a:extLst>
          </p:cNvPr>
          <p:cNvSpPr/>
          <p:nvPr userDrawn="1"/>
        </p:nvSpPr>
        <p:spPr>
          <a:xfrm>
            <a:off x="13287952" y="2212302"/>
            <a:ext cx="714183" cy="7141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5" name="形狀">
            <a:extLst>
              <a:ext uri="{FF2B5EF4-FFF2-40B4-BE49-F238E27FC236}">
                <a16:creationId xmlns:a16="http://schemas.microsoft.com/office/drawing/2014/main" xmlns="" id="{7073F7AD-4F63-5642-8EA6-88DC639742C6}"/>
              </a:ext>
            </a:extLst>
          </p:cNvPr>
          <p:cNvSpPr/>
          <p:nvPr userDrawn="1"/>
        </p:nvSpPr>
        <p:spPr>
          <a:xfrm>
            <a:off x="8894521" y="4236917"/>
            <a:ext cx="335010" cy="3350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" name="形狀">
            <a:extLst>
              <a:ext uri="{FF2B5EF4-FFF2-40B4-BE49-F238E27FC236}">
                <a16:creationId xmlns:a16="http://schemas.microsoft.com/office/drawing/2014/main" xmlns="" id="{7A0360B9-7D2D-5B42-8B47-D8D421440B59}"/>
              </a:ext>
            </a:extLst>
          </p:cNvPr>
          <p:cNvSpPr/>
          <p:nvPr userDrawn="1"/>
        </p:nvSpPr>
        <p:spPr>
          <a:xfrm>
            <a:off x="7788652" y="6044296"/>
            <a:ext cx="146367" cy="14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8" name="形狀">
            <a:extLst>
              <a:ext uri="{FF2B5EF4-FFF2-40B4-BE49-F238E27FC236}">
                <a16:creationId xmlns:a16="http://schemas.microsoft.com/office/drawing/2014/main" xmlns="" id="{C3B34762-8594-2045-89DA-5C3EDD03A140}"/>
              </a:ext>
            </a:extLst>
          </p:cNvPr>
          <p:cNvSpPr/>
          <p:nvPr userDrawn="1"/>
        </p:nvSpPr>
        <p:spPr>
          <a:xfrm>
            <a:off x="11345443" y="5692392"/>
            <a:ext cx="576445" cy="576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29" name="群組">
            <a:extLst>
              <a:ext uri="{FF2B5EF4-FFF2-40B4-BE49-F238E27FC236}">
                <a16:creationId xmlns:a16="http://schemas.microsoft.com/office/drawing/2014/main" xmlns="" id="{17D35D06-9AB4-7442-A485-A1F491116952}"/>
              </a:ext>
            </a:extLst>
          </p:cNvPr>
          <p:cNvGrpSpPr/>
          <p:nvPr userDrawn="1"/>
        </p:nvGrpSpPr>
        <p:grpSpPr>
          <a:xfrm>
            <a:off x="14346170" y="4983482"/>
            <a:ext cx="708912" cy="708911"/>
            <a:chOff x="0" y="0"/>
            <a:chExt cx="708910" cy="708910"/>
          </a:xfrm>
        </p:grpSpPr>
        <p:sp>
          <p:nvSpPr>
            <p:cNvPr id="30" name="圓形">
              <a:extLst>
                <a:ext uri="{FF2B5EF4-FFF2-40B4-BE49-F238E27FC236}">
                  <a16:creationId xmlns:a16="http://schemas.microsoft.com/office/drawing/2014/main" xmlns="" id="{F9BBAC7C-231B-F24B-92E0-B595633BBBA1}"/>
                </a:ext>
              </a:extLst>
            </p:cNvPr>
            <p:cNvSpPr/>
            <p:nvPr/>
          </p:nvSpPr>
          <p:spPr>
            <a:xfrm>
              <a:off x="0" y="0"/>
              <a:ext cx="708911" cy="708911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1" name="影像" descr="影像">
              <a:extLst>
                <a:ext uri="{FF2B5EF4-FFF2-40B4-BE49-F238E27FC236}">
                  <a16:creationId xmlns:a16="http://schemas.microsoft.com/office/drawing/2014/main" xmlns="" id="{F5969FEA-A5CB-BC4F-833A-7563C213B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127" y="137144"/>
              <a:ext cx="412656" cy="434623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2" name="群組">
            <a:extLst>
              <a:ext uri="{FF2B5EF4-FFF2-40B4-BE49-F238E27FC236}">
                <a16:creationId xmlns:a16="http://schemas.microsoft.com/office/drawing/2014/main" xmlns="" id="{30608317-7C14-5341-9EA3-21FDA180FC1E}"/>
              </a:ext>
            </a:extLst>
          </p:cNvPr>
          <p:cNvGrpSpPr/>
          <p:nvPr userDrawn="1"/>
        </p:nvGrpSpPr>
        <p:grpSpPr>
          <a:xfrm>
            <a:off x="9191170" y="1533758"/>
            <a:ext cx="576577" cy="576577"/>
            <a:chOff x="0" y="0"/>
            <a:chExt cx="576575" cy="576575"/>
          </a:xfrm>
        </p:grpSpPr>
        <p:sp>
          <p:nvSpPr>
            <p:cNvPr id="33" name="圓形">
              <a:extLst>
                <a:ext uri="{FF2B5EF4-FFF2-40B4-BE49-F238E27FC236}">
                  <a16:creationId xmlns:a16="http://schemas.microsoft.com/office/drawing/2014/main" xmlns="" id="{A803E615-5531-D844-A5C8-E15F9F7B38B4}"/>
                </a:ext>
              </a:extLst>
            </p:cNvPr>
            <p:cNvSpPr/>
            <p:nvPr/>
          </p:nvSpPr>
          <p:spPr>
            <a:xfrm>
              <a:off x="0" y="0"/>
              <a:ext cx="576576" cy="576576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4" name="影像" descr="影像">
              <a:extLst>
                <a:ext uri="{FF2B5EF4-FFF2-40B4-BE49-F238E27FC236}">
                  <a16:creationId xmlns:a16="http://schemas.microsoft.com/office/drawing/2014/main" xmlns="" id="{8B09C264-B1E4-7B40-BFDB-740B21372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131" y="145982"/>
              <a:ext cx="298834" cy="298834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5" name="群組">
            <a:extLst>
              <a:ext uri="{FF2B5EF4-FFF2-40B4-BE49-F238E27FC236}">
                <a16:creationId xmlns:a16="http://schemas.microsoft.com/office/drawing/2014/main" xmlns="" id="{F0C877BE-D484-E64F-ADE4-A00F502B1D15}"/>
              </a:ext>
            </a:extLst>
          </p:cNvPr>
          <p:cNvGrpSpPr/>
          <p:nvPr userDrawn="1"/>
        </p:nvGrpSpPr>
        <p:grpSpPr>
          <a:xfrm>
            <a:off x="5023534" y="2768719"/>
            <a:ext cx="315841" cy="315842"/>
            <a:chOff x="0" y="0"/>
            <a:chExt cx="315840" cy="315840"/>
          </a:xfrm>
        </p:grpSpPr>
        <p:sp>
          <p:nvSpPr>
            <p:cNvPr id="36" name="圓形">
              <a:extLst>
                <a:ext uri="{FF2B5EF4-FFF2-40B4-BE49-F238E27FC236}">
                  <a16:creationId xmlns:a16="http://schemas.microsoft.com/office/drawing/2014/main" xmlns="" id="{FE5CCABE-C8D4-8542-8B8F-9A704C090725}"/>
                </a:ext>
              </a:extLst>
            </p:cNvPr>
            <p:cNvSpPr/>
            <p:nvPr/>
          </p:nvSpPr>
          <p:spPr>
            <a:xfrm>
              <a:off x="0" y="0"/>
              <a:ext cx="315841" cy="315841"/>
            </a:xfrm>
            <a:prstGeom prst="ellipse">
              <a:avLst/>
            </a:prstGeom>
            <a:noFill/>
            <a:ln w="1905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7" name="影像" descr="影像">
              <a:extLst>
                <a:ext uri="{FF2B5EF4-FFF2-40B4-BE49-F238E27FC236}">
                  <a16:creationId xmlns:a16="http://schemas.microsoft.com/office/drawing/2014/main" xmlns="" id="{97613256-30C8-3741-A580-0FD4B7892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341" y="53491"/>
              <a:ext cx="206155" cy="199477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8" name="群組">
            <a:extLst>
              <a:ext uri="{FF2B5EF4-FFF2-40B4-BE49-F238E27FC236}">
                <a16:creationId xmlns:a16="http://schemas.microsoft.com/office/drawing/2014/main" xmlns="" id="{171ED2FF-52A9-194A-9E12-E10CCC05C96D}"/>
              </a:ext>
            </a:extLst>
          </p:cNvPr>
          <p:cNvGrpSpPr/>
          <p:nvPr userDrawn="1"/>
        </p:nvGrpSpPr>
        <p:grpSpPr>
          <a:xfrm>
            <a:off x="9202311" y="7809031"/>
            <a:ext cx="333971" cy="333971"/>
            <a:chOff x="0" y="0"/>
            <a:chExt cx="333969" cy="333969"/>
          </a:xfrm>
        </p:grpSpPr>
        <p:sp>
          <p:nvSpPr>
            <p:cNvPr id="39" name="圓形">
              <a:extLst>
                <a:ext uri="{FF2B5EF4-FFF2-40B4-BE49-F238E27FC236}">
                  <a16:creationId xmlns:a16="http://schemas.microsoft.com/office/drawing/2014/main" xmlns="" id="{DD7B76A8-F369-E84A-B971-3898DCF3F08F}"/>
                </a:ext>
              </a:extLst>
            </p:cNvPr>
            <p:cNvSpPr/>
            <p:nvPr/>
          </p:nvSpPr>
          <p:spPr>
            <a:xfrm>
              <a:off x="0" y="0"/>
              <a:ext cx="333970" cy="333970"/>
            </a:xfrm>
            <a:prstGeom prst="ellipse">
              <a:avLst/>
            </a:prstGeom>
            <a:noFill/>
            <a:ln w="1905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40" name="影像" descr="影像">
              <a:extLst>
                <a:ext uri="{FF2B5EF4-FFF2-40B4-BE49-F238E27FC236}">
                  <a16:creationId xmlns:a16="http://schemas.microsoft.com/office/drawing/2014/main" xmlns="" id="{6C8FA259-1558-D54F-8454-C303470BA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121" y="42126"/>
              <a:ext cx="249728" cy="249718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938B005C-0401-9D48-B2F6-F9E696A9DD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41" name="文字版面配置區 37">
            <a:extLst>
              <a:ext uri="{FF2B5EF4-FFF2-40B4-BE49-F238E27FC236}">
                <a16:creationId xmlns:a16="http://schemas.microsoft.com/office/drawing/2014/main" xmlns="" id="{E6B48B6D-EBF4-614E-89AA-5E80BCE89D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1713" y="5458160"/>
            <a:ext cx="6034034" cy="1845735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en-GB" altLang="zh-TW" dirty="0"/>
              <a:t>Chapter</a:t>
            </a:r>
            <a:endParaRPr kumimoji="1" lang="zh-TW" altLang="en-US" dirty="0"/>
          </a:p>
        </p:txBody>
      </p:sp>
      <p:sp>
        <p:nvSpPr>
          <p:cNvPr id="42" name="文字版面配置區 39">
            <a:extLst>
              <a:ext uri="{FF2B5EF4-FFF2-40B4-BE49-F238E27FC236}">
                <a16:creationId xmlns:a16="http://schemas.microsoft.com/office/drawing/2014/main" xmlns="" id="{6AE7FA25-91FA-C245-9C2E-0DBC5358CAB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0626" y="7406184"/>
            <a:ext cx="5281976" cy="949628"/>
          </a:xfrm>
        </p:spPr>
        <p:txBody>
          <a:bodyPr/>
          <a:lstStyle>
            <a:lvl1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1pPr>
            <a:lvl2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2pPr>
            <a:lvl3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3pPr>
            <a:lvl4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4pPr>
            <a:lvl5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5pPr>
          </a:lstStyle>
          <a:p>
            <a:pPr lvl="0"/>
            <a:r>
              <a:rPr kumimoji="1" lang="zh-TW" altLang="en-US" dirty="0"/>
              <a:t>章節內容 </a:t>
            </a:r>
            <a:r>
              <a:rPr kumimoji="1" lang="en-US" altLang="zh-TW" dirty="0"/>
              <a:t>/ </a:t>
            </a:r>
            <a:r>
              <a:rPr kumimoji="1" lang="zh-TW" altLang="en-US" dirty="0"/>
              <a:t>章節內容 </a:t>
            </a:r>
            <a:r>
              <a:rPr kumimoji="1" lang="en-US" altLang="zh-TW" dirty="0"/>
              <a:t>/</a:t>
            </a:r>
          </a:p>
          <a:p>
            <a:pPr lvl="0"/>
            <a:r>
              <a:rPr kumimoji="1" lang="zh-TW" altLang="en-US" dirty="0"/>
              <a:t>章節內容</a:t>
            </a:r>
          </a:p>
        </p:txBody>
      </p:sp>
      <p:pic>
        <p:nvPicPr>
          <p:cNvPr id="43" name="影像" descr="影像">
            <a:extLst>
              <a:ext uri="{FF2B5EF4-FFF2-40B4-BE49-F238E27FC236}">
                <a16:creationId xmlns:a16="http://schemas.microsoft.com/office/drawing/2014/main" xmlns="" id="{CDAE1E6A-0098-864C-9809-20A22FF4C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4452"/>
          <a:stretch/>
        </p:blipFill>
        <p:spPr>
          <a:xfrm>
            <a:off x="15138723" y="322240"/>
            <a:ext cx="859893" cy="556534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17835274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>
            <a:extLst>
              <a:ext uri="{FF2B5EF4-FFF2-40B4-BE49-F238E27FC236}">
                <a16:creationId xmlns:a16="http://schemas.microsoft.com/office/drawing/2014/main" xmlns="" id="{D8647F80-E499-9341-9DC2-0D3898EA6767}"/>
              </a:ext>
            </a:extLst>
          </p:cNvPr>
          <p:cNvSpPr/>
          <p:nvPr userDrawn="1"/>
        </p:nvSpPr>
        <p:spPr>
          <a:xfrm>
            <a:off x="-1" y="-1"/>
            <a:ext cx="16256001" cy="9144001"/>
          </a:xfrm>
          <a:prstGeom prst="rect">
            <a:avLst/>
          </a:prstGeom>
          <a:gradFill flip="none" rotWithShape="1">
            <a:gsLst>
              <a:gs pos="0">
                <a:srgbClr val="009F37"/>
              </a:gs>
              <a:gs pos="40001">
                <a:srgbClr val="009F37">
                  <a:alpha val="50000"/>
                </a:srgbClr>
              </a:gs>
              <a:gs pos="100000">
                <a:srgbClr val="009F37">
                  <a:alpha val="0"/>
                </a:srgbClr>
              </a:gs>
            </a:gsLst>
            <a:lin ang="13500000" scaled="0"/>
            <a:tileRect/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5" name="未命名-1tre8.png" descr="未命名-1tre8.png">
            <a:extLst>
              <a:ext uri="{FF2B5EF4-FFF2-40B4-BE49-F238E27FC236}">
                <a16:creationId xmlns:a16="http://schemas.microsoft.com/office/drawing/2014/main" xmlns="" id="{5BDE1325-1036-184A-9353-82E567219B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215705"/>
            <a:ext cx="14572854" cy="79281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9570" y="2"/>
                </a:moveTo>
                <a:cubicBezTo>
                  <a:pt x="9559" y="-2"/>
                  <a:pt x="9551" y="-1"/>
                  <a:pt x="9546" y="6"/>
                </a:cubicBezTo>
                <a:cubicBezTo>
                  <a:pt x="9526" y="28"/>
                  <a:pt x="9496" y="47"/>
                  <a:pt x="9478" y="48"/>
                </a:cubicBezTo>
                <a:cubicBezTo>
                  <a:pt x="9436" y="50"/>
                  <a:pt x="7397" y="3609"/>
                  <a:pt x="7406" y="3665"/>
                </a:cubicBezTo>
                <a:cubicBezTo>
                  <a:pt x="7414" y="3716"/>
                  <a:pt x="7132" y="4192"/>
                  <a:pt x="7094" y="4192"/>
                </a:cubicBezTo>
                <a:cubicBezTo>
                  <a:pt x="7059" y="4192"/>
                  <a:pt x="6969" y="4375"/>
                  <a:pt x="6987" y="4408"/>
                </a:cubicBezTo>
                <a:cubicBezTo>
                  <a:pt x="7004" y="4440"/>
                  <a:pt x="6562" y="5182"/>
                  <a:pt x="6526" y="5182"/>
                </a:cubicBezTo>
                <a:cubicBezTo>
                  <a:pt x="6497" y="5182"/>
                  <a:pt x="6388" y="5390"/>
                  <a:pt x="6400" y="5423"/>
                </a:cubicBezTo>
                <a:cubicBezTo>
                  <a:pt x="6411" y="5453"/>
                  <a:pt x="5919" y="6308"/>
                  <a:pt x="5876" y="6334"/>
                </a:cubicBezTo>
                <a:cubicBezTo>
                  <a:pt x="5857" y="6345"/>
                  <a:pt x="5585" y="6800"/>
                  <a:pt x="5271" y="7345"/>
                </a:cubicBezTo>
                <a:cubicBezTo>
                  <a:pt x="4957" y="7889"/>
                  <a:pt x="4684" y="8343"/>
                  <a:pt x="4664" y="8351"/>
                </a:cubicBezTo>
                <a:cubicBezTo>
                  <a:pt x="4645" y="8360"/>
                  <a:pt x="4230" y="8000"/>
                  <a:pt x="3742" y="7553"/>
                </a:cubicBezTo>
                <a:cubicBezTo>
                  <a:pt x="2879" y="6762"/>
                  <a:pt x="2855" y="6743"/>
                  <a:pt x="2800" y="6834"/>
                </a:cubicBezTo>
                <a:cubicBezTo>
                  <a:pt x="2769" y="6886"/>
                  <a:pt x="2618" y="7221"/>
                  <a:pt x="2465" y="7579"/>
                </a:cubicBezTo>
                <a:cubicBezTo>
                  <a:pt x="2312" y="7938"/>
                  <a:pt x="2065" y="8501"/>
                  <a:pt x="1917" y="8830"/>
                </a:cubicBezTo>
                <a:cubicBezTo>
                  <a:pt x="1768" y="9160"/>
                  <a:pt x="1651" y="9458"/>
                  <a:pt x="1658" y="9492"/>
                </a:cubicBezTo>
                <a:cubicBezTo>
                  <a:pt x="1664" y="9526"/>
                  <a:pt x="1599" y="9690"/>
                  <a:pt x="1512" y="9856"/>
                </a:cubicBezTo>
                <a:cubicBezTo>
                  <a:pt x="1426" y="10023"/>
                  <a:pt x="1325" y="10246"/>
                  <a:pt x="1288" y="10353"/>
                </a:cubicBezTo>
                <a:cubicBezTo>
                  <a:pt x="1250" y="10459"/>
                  <a:pt x="1057" y="10905"/>
                  <a:pt x="858" y="11344"/>
                </a:cubicBezTo>
                <a:cubicBezTo>
                  <a:pt x="659" y="11783"/>
                  <a:pt x="409" y="12344"/>
                  <a:pt x="302" y="12592"/>
                </a:cubicBezTo>
                <a:cubicBezTo>
                  <a:pt x="196" y="12839"/>
                  <a:pt x="84" y="13054"/>
                  <a:pt x="54" y="13069"/>
                </a:cubicBezTo>
                <a:cubicBezTo>
                  <a:pt x="1" y="13094"/>
                  <a:pt x="0" y="13203"/>
                  <a:pt x="0" y="17347"/>
                </a:cubicBezTo>
                <a:lnTo>
                  <a:pt x="0" y="21598"/>
                </a:lnTo>
                <a:lnTo>
                  <a:pt x="10800" y="21598"/>
                </a:lnTo>
                <a:lnTo>
                  <a:pt x="21600" y="21598"/>
                </a:lnTo>
                <a:lnTo>
                  <a:pt x="21600" y="20178"/>
                </a:lnTo>
                <a:lnTo>
                  <a:pt x="21599" y="18758"/>
                </a:lnTo>
                <a:lnTo>
                  <a:pt x="21126" y="18055"/>
                </a:lnTo>
                <a:cubicBezTo>
                  <a:pt x="20624" y="17307"/>
                  <a:pt x="20286" y="16784"/>
                  <a:pt x="19309" y="15241"/>
                </a:cubicBezTo>
                <a:cubicBezTo>
                  <a:pt x="18973" y="14710"/>
                  <a:pt x="18513" y="13986"/>
                  <a:pt x="18286" y="13632"/>
                </a:cubicBezTo>
                <a:cubicBezTo>
                  <a:pt x="18059" y="13277"/>
                  <a:pt x="17764" y="12807"/>
                  <a:pt x="17632" y="12585"/>
                </a:cubicBezTo>
                <a:cubicBezTo>
                  <a:pt x="16981" y="11497"/>
                  <a:pt x="16802" y="11209"/>
                  <a:pt x="16156" y="10202"/>
                </a:cubicBezTo>
                <a:cubicBezTo>
                  <a:pt x="15774" y="9606"/>
                  <a:pt x="14970" y="8343"/>
                  <a:pt x="14370" y="7397"/>
                </a:cubicBezTo>
                <a:cubicBezTo>
                  <a:pt x="12914" y="5098"/>
                  <a:pt x="11710" y="3219"/>
                  <a:pt x="11140" y="2355"/>
                </a:cubicBezTo>
                <a:cubicBezTo>
                  <a:pt x="10711" y="1704"/>
                  <a:pt x="10045" y="685"/>
                  <a:pt x="9716" y="174"/>
                </a:cubicBezTo>
                <a:cubicBezTo>
                  <a:pt x="9652" y="76"/>
                  <a:pt x="9601" y="15"/>
                  <a:pt x="9570" y="2"/>
                </a:cubicBezTo>
                <a:close/>
              </a:path>
            </a:pathLst>
          </a:custGeom>
          <a:ln w="3175">
            <a:miter lim="400000"/>
          </a:ln>
        </p:spPr>
      </p:pic>
      <p:grpSp>
        <p:nvGrpSpPr>
          <p:cNvPr id="6" name="群組">
            <a:extLst>
              <a:ext uri="{FF2B5EF4-FFF2-40B4-BE49-F238E27FC236}">
                <a16:creationId xmlns:a16="http://schemas.microsoft.com/office/drawing/2014/main" xmlns="" id="{B599F443-14DD-714D-96B3-F7C062467658}"/>
              </a:ext>
            </a:extLst>
          </p:cNvPr>
          <p:cNvGrpSpPr/>
          <p:nvPr userDrawn="1"/>
        </p:nvGrpSpPr>
        <p:grpSpPr>
          <a:xfrm>
            <a:off x="-3790462" y="-9303547"/>
            <a:ext cx="33662790" cy="33662790"/>
            <a:chOff x="0" y="0"/>
            <a:chExt cx="33662788" cy="33662788"/>
          </a:xfrm>
        </p:grpSpPr>
        <p:sp>
          <p:nvSpPr>
            <p:cNvPr id="7" name="圓形">
              <a:extLst>
                <a:ext uri="{FF2B5EF4-FFF2-40B4-BE49-F238E27FC236}">
                  <a16:creationId xmlns:a16="http://schemas.microsoft.com/office/drawing/2014/main" xmlns="" id="{1DD97148-584B-B046-9C83-DFEC4A373DCD}"/>
                </a:ext>
              </a:extLst>
            </p:cNvPr>
            <p:cNvSpPr/>
            <p:nvPr/>
          </p:nvSpPr>
          <p:spPr>
            <a:xfrm>
              <a:off x="12172492" y="12172493"/>
              <a:ext cx="9317803" cy="931780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圓形">
              <a:extLst>
                <a:ext uri="{FF2B5EF4-FFF2-40B4-BE49-F238E27FC236}">
                  <a16:creationId xmlns:a16="http://schemas.microsoft.com/office/drawing/2014/main" xmlns="" id="{80142951-4899-9640-8012-6EC0A6E7DE84}"/>
                </a:ext>
              </a:extLst>
            </p:cNvPr>
            <p:cNvSpPr/>
            <p:nvPr/>
          </p:nvSpPr>
          <p:spPr>
            <a:xfrm>
              <a:off x="11763092" y="11763092"/>
              <a:ext cx="10136604" cy="10136605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圓形">
              <a:extLst>
                <a:ext uri="{FF2B5EF4-FFF2-40B4-BE49-F238E27FC236}">
                  <a16:creationId xmlns:a16="http://schemas.microsoft.com/office/drawing/2014/main" xmlns="" id="{3104B734-5B73-B449-8D01-462C63C4B987}"/>
                </a:ext>
              </a:extLst>
            </p:cNvPr>
            <p:cNvSpPr/>
            <p:nvPr/>
          </p:nvSpPr>
          <p:spPr>
            <a:xfrm>
              <a:off x="11292385" y="11292385"/>
              <a:ext cx="11078018" cy="11078018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圓形">
              <a:extLst>
                <a:ext uri="{FF2B5EF4-FFF2-40B4-BE49-F238E27FC236}">
                  <a16:creationId xmlns:a16="http://schemas.microsoft.com/office/drawing/2014/main" xmlns="" id="{6EDB6037-7B6E-5149-96A5-3A905A9E2262}"/>
                </a:ext>
              </a:extLst>
            </p:cNvPr>
            <p:cNvSpPr/>
            <p:nvPr/>
          </p:nvSpPr>
          <p:spPr>
            <a:xfrm>
              <a:off x="10681886" y="10681886"/>
              <a:ext cx="12299016" cy="12299016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圓形">
              <a:extLst>
                <a:ext uri="{FF2B5EF4-FFF2-40B4-BE49-F238E27FC236}">
                  <a16:creationId xmlns:a16="http://schemas.microsoft.com/office/drawing/2014/main" xmlns="" id="{A1A0F406-E1C7-2D4D-A64E-C3DF54442234}"/>
                </a:ext>
              </a:extLst>
            </p:cNvPr>
            <p:cNvSpPr/>
            <p:nvPr/>
          </p:nvSpPr>
          <p:spPr>
            <a:xfrm>
              <a:off x="9922649" y="9922649"/>
              <a:ext cx="13817491" cy="13817491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圓形">
              <a:extLst>
                <a:ext uri="{FF2B5EF4-FFF2-40B4-BE49-F238E27FC236}">
                  <a16:creationId xmlns:a16="http://schemas.microsoft.com/office/drawing/2014/main" xmlns="" id="{F8C2AC13-6844-3641-A736-C3C90E6CC48E}"/>
                </a:ext>
              </a:extLst>
            </p:cNvPr>
            <p:cNvSpPr/>
            <p:nvPr/>
          </p:nvSpPr>
          <p:spPr>
            <a:xfrm>
              <a:off x="9000030" y="9000031"/>
              <a:ext cx="15662728" cy="15662727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" name="圓形">
              <a:extLst>
                <a:ext uri="{FF2B5EF4-FFF2-40B4-BE49-F238E27FC236}">
                  <a16:creationId xmlns:a16="http://schemas.microsoft.com/office/drawing/2014/main" xmlns="" id="{4A230656-E89D-C64D-816E-3A142EBCFA2E}"/>
                </a:ext>
              </a:extLst>
            </p:cNvPr>
            <p:cNvSpPr/>
            <p:nvPr/>
          </p:nvSpPr>
          <p:spPr>
            <a:xfrm>
              <a:off x="7979122" y="7979123"/>
              <a:ext cx="17704544" cy="1770454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" name="圓形">
              <a:extLst>
                <a:ext uri="{FF2B5EF4-FFF2-40B4-BE49-F238E27FC236}">
                  <a16:creationId xmlns:a16="http://schemas.microsoft.com/office/drawing/2014/main" xmlns="" id="{9E13449E-96A8-4F41-A5A4-D1F412DFD5EB}"/>
                </a:ext>
              </a:extLst>
            </p:cNvPr>
            <p:cNvSpPr/>
            <p:nvPr/>
          </p:nvSpPr>
          <p:spPr>
            <a:xfrm>
              <a:off x="6636444" y="6636445"/>
              <a:ext cx="20389899" cy="203898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5" name="圓形">
              <a:extLst>
                <a:ext uri="{FF2B5EF4-FFF2-40B4-BE49-F238E27FC236}">
                  <a16:creationId xmlns:a16="http://schemas.microsoft.com/office/drawing/2014/main" xmlns="" id="{9A094EB3-545B-BC47-B8DD-E50747A3DEE9}"/>
                </a:ext>
              </a:extLst>
            </p:cNvPr>
            <p:cNvSpPr/>
            <p:nvPr/>
          </p:nvSpPr>
          <p:spPr>
            <a:xfrm>
              <a:off x="5047324" y="5047324"/>
              <a:ext cx="23568141" cy="23568141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6" name="圓形">
              <a:extLst>
                <a:ext uri="{FF2B5EF4-FFF2-40B4-BE49-F238E27FC236}">
                  <a16:creationId xmlns:a16="http://schemas.microsoft.com/office/drawing/2014/main" xmlns="" id="{9E7344D6-AB5B-8449-B79A-63564671FAA6}"/>
                </a:ext>
              </a:extLst>
            </p:cNvPr>
            <p:cNvSpPr/>
            <p:nvPr/>
          </p:nvSpPr>
          <p:spPr>
            <a:xfrm>
              <a:off x="2881544" y="2881544"/>
              <a:ext cx="27899699" cy="278996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" name="圓形">
              <a:extLst>
                <a:ext uri="{FF2B5EF4-FFF2-40B4-BE49-F238E27FC236}">
                  <a16:creationId xmlns:a16="http://schemas.microsoft.com/office/drawing/2014/main" xmlns="" id="{7EF25EAA-C2F2-624C-B05B-F63018302C2C}"/>
                </a:ext>
              </a:extLst>
            </p:cNvPr>
            <p:cNvSpPr/>
            <p:nvPr/>
          </p:nvSpPr>
          <p:spPr>
            <a:xfrm>
              <a:off x="0" y="0"/>
              <a:ext cx="33662789" cy="3366278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8" name="圓形">
              <a:extLst>
                <a:ext uri="{FF2B5EF4-FFF2-40B4-BE49-F238E27FC236}">
                  <a16:creationId xmlns:a16="http://schemas.microsoft.com/office/drawing/2014/main" xmlns="" id="{CD25E0E7-1B38-344D-9556-7F3943DE97A5}"/>
                </a:ext>
              </a:extLst>
            </p:cNvPr>
            <p:cNvSpPr/>
            <p:nvPr/>
          </p:nvSpPr>
          <p:spPr>
            <a:xfrm>
              <a:off x="12414108" y="12414108"/>
              <a:ext cx="8834571" cy="8834572"/>
            </a:xfrm>
            <a:prstGeom prst="ellipse">
              <a:avLst/>
            </a:prstGeom>
            <a:solidFill>
              <a:srgbClr val="FFFFFF">
                <a:alpha val="80000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9" name="圓形">
              <a:extLst>
                <a:ext uri="{FF2B5EF4-FFF2-40B4-BE49-F238E27FC236}">
                  <a16:creationId xmlns:a16="http://schemas.microsoft.com/office/drawing/2014/main" xmlns="" id="{87308848-B3DA-1140-AE67-0D029ED7C811}"/>
                </a:ext>
              </a:extLst>
            </p:cNvPr>
            <p:cNvSpPr/>
            <p:nvPr/>
          </p:nvSpPr>
          <p:spPr>
            <a:xfrm>
              <a:off x="12634900" y="12634900"/>
              <a:ext cx="8392988" cy="8392988"/>
            </a:xfrm>
            <a:prstGeom prst="ellipse">
              <a:avLst/>
            </a:prstGeom>
            <a:noFill/>
            <a:ln w="25400" cap="flat">
              <a:solidFill>
                <a:srgbClr val="212121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pic>
        <p:nvPicPr>
          <p:cNvPr id="20" name="影像" descr="影像">
            <a:extLst>
              <a:ext uri="{FF2B5EF4-FFF2-40B4-BE49-F238E27FC236}">
                <a16:creationId xmlns:a16="http://schemas.microsoft.com/office/drawing/2014/main" xmlns="" id="{5035B55A-9800-F649-AFB6-544EE6B4C5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4232" y="322240"/>
            <a:ext cx="3003877" cy="447185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23" name="群組">
            <a:extLst>
              <a:ext uri="{FF2B5EF4-FFF2-40B4-BE49-F238E27FC236}">
                <a16:creationId xmlns:a16="http://schemas.microsoft.com/office/drawing/2014/main" xmlns="" id="{A4214F96-6DB2-C146-9FD6-C358ADFBA40A}"/>
              </a:ext>
            </a:extLst>
          </p:cNvPr>
          <p:cNvGrpSpPr/>
          <p:nvPr userDrawn="1"/>
        </p:nvGrpSpPr>
        <p:grpSpPr>
          <a:xfrm>
            <a:off x="4704676" y="3814315"/>
            <a:ext cx="412367" cy="412367"/>
            <a:chOff x="0" y="0"/>
            <a:chExt cx="412366" cy="412366"/>
          </a:xfrm>
        </p:grpSpPr>
        <p:sp>
          <p:nvSpPr>
            <p:cNvPr id="24" name="圓形">
              <a:extLst>
                <a:ext uri="{FF2B5EF4-FFF2-40B4-BE49-F238E27FC236}">
                  <a16:creationId xmlns:a16="http://schemas.microsoft.com/office/drawing/2014/main" xmlns="" id="{8219C96C-EC25-404A-B3C0-C25007CB5B2A}"/>
                </a:ext>
              </a:extLst>
            </p:cNvPr>
            <p:cNvSpPr/>
            <p:nvPr/>
          </p:nvSpPr>
          <p:spPr>
            <a:xfrm>
              <a:off x="0" y="0"/>
              <a:ext cx="412367" cy="412367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25" name="影像" descr="影像">
              <a:extLst>
                <a:ext uri="{FF2B5EF4-FFF2-40B4-BE49-F238E27FC236}">
                  <a16:creationId xmlns:a16="http://schemas.microsoft.com/office/drawing/2014/main" xmlns="" id="{60F87D06-8978-E942-AB7B-5A3300210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141" y="61990"/>
              <a:ext cx="220084" cy="28838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sp>
        <p:nvSpPr>
          <p:cNvPr id="26" name="形狀">
            <a:extLst>
              <a:ext uri="{FF2B5EF4-FFF2-40B4-BE49-F238E27FC236}">
                <a16:creationId xmlns:a16="http://schemas.microsoft.com/office/drawing/2014/main" xmlns="" id="{06E98221-A966-8D4C-8EA6-9CA7FF966B90}"/>
              </a:ext>
            </a:extLst>
          </p:cNvPr>
          <p:cNvSpPr/>
          <p:nvPr userDrawn="1"/>
        </p:nvSpPr>
        <p:spPr>
          <a:xfrm>
            <a:off x="5128487" y="545832"/>
            <a:ext cx="528761" cy="528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7" name="形狀">
            <a:extLst>
              <a:ext uri="{FF2B5EF4-FFF2-40B4-BE49-F238E27FC236}">
                <a16:creationId xmlns:a16="http://schemas.microsoft.com/office/drawing/2014/main" xmlns="" id="{F42E63F8-55FD-0C4D-8048-6EB4809C6549}"/>
              </a:ext>
            </a:extLst>
          </p:cNvPr>
          <p:cNvSpPr/>
          <p:nvPr userDrawn="1"/>
        </p:nvSpPr>
        <p:spPr>
          <a:xfrm>
            <a:off x="6057206" y="6917342"/>
            <a:ext cx="198803" cy="198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28" name="群組">
            <a:extLst>
              <a:ext uri="{FF2B5EF4-FFF2-40B4-BE49-F238E27FC236}">
                <a16:creationId xmlns:a16="http://schemas.microsoft.com/office/drawing/2014/main" xmlns="" id="{E3B7490F-1B5F-364D-A80D-BA9AB11C984B}"/>
              </a:ext>
            </a:extLst>
          </p:cNvPr>
          <p:cNvGrpSpPr/>
          <p:nvPr userDrawn="1"/>
        </p:nvGrpSpPr>
        <p:grpSpPr>
          <a:xfrm>
            <a:off x="9133884" y="1597738"/>
            <a:ext cx="281490" cy="281490"/>
            <a:chOff x="0" y="0"/>
            <a:chExt cx="281488" cy="281488"/>
          </a:xfrm>
        </p:grpSpPr>
        <p:sp>
          <p:nvSpPr>
            <p:cNvPr id="29" name="圓形">
              <a:extLst>
                <a:ext uri="{FF2B5EF4-FFF2-40B4-BE49-F238E27FC236}">
                  <a16:creationId xmlns:a16="http://schemas.microsoft.com/office/drawing/2014/main" xmlns="" id="{AD730EFA-6F0A-404F-AE09-A342CE58F3D8}"/>
                </a:ext>
              </a:extLst>
            </p:cNvPr>
            <p:cNvSpPr/>
            <p:nvPr/>
          </p:nvSpPr>
          <p:spPr>
            <a:xfrm>
              <a:off x="0" y="0"/>
              <a:ext cx="281489" cy="281489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0" name="影像" descr="影像">
              <a:extLst>
                <a:ext uri="{FF2B5EF4-FFF2-40B4-BE49-F238E27FC236}">
                  <a16:creationId xmlns:a16="http://schemas.microsoft.com/office/drawing/2014/main" xmlns="" id="{29D63338-9B72-5C46-99DE-051089C67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93" y="48403"/>
              <a:ext cx="142703" cy="184683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1" name="群組">
            <a:extLst>
              <a:ext uri="{FF2B5EF4-FFF2-40B4-BE49-F238E27FC236}">
                <a16:creationId xmlns:a16="http://schemas.microsoft.com/office/drawing/2014/main" xmlns="" id="{7C309ACF-7531-5B47-AC34-FE36EB1861E5}"/>
              </a:ext>
            </a:extLst>
          </p:cNvPr>
          <p:cNvGrpSpPr/>
          <p:nvPr userDrawn="1"/>
        </p:nvGrpSpPr>
        <p:grpSpPr>
          <a:xfrm>
            <a:off x="2596476" y="7636827"/>
            <a:ext cx="528883" cy="528883"/>
            <a:chOff x="0" y="0"/>
            <a:chExt cx="528882" cy="528882"/>
          </a:xfrm>
        </p:grpSpPr>
        <p:sp>
          <p:nvSpPr>
            <p:cNvPr id="32" name="圓形">
              <a:extLst>
                <a:ext uri="{FF2B5EF4-FFF2-40B4-BE49-F238E27FC236}">
                  <a16:creationId xmlns:a16="http://schemas.microsoft.com/office/drawing/2014/main" xmlns="" id="{C61383ED-275A-F04D-9244-79B5F2D98E5D}"/>
                </a:ext>
              </a:extLst>
            </p:cNvPr>
            <p:cNvSpPr/>
            <p:nvPr/>
          </p:nvSpPr>
          <p:spPr>
            <a:xfrm>
              <a:off x="0" y="0"/>
              <a:ext cx="528883" cy="528883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3" name="影像" descr="影像">
              <a:extLst>
                <a:ext uri="{FF2B5EF4-FFF2-40B4-BE49-F238E27FC236}">
                  <a16:creationId xmlns:a16="http://schemas.microsoft.com/office/drawing/2014/main" xmlns="" id="{7D842C6D-BD1B-734D-8091-68B811CEA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714" y="88097"/>
              <a:ext cx="340854" cy="327288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4" name="群組">
            <a:extLst>
              <a:ext uri="{FF2B5EF4-FFF2-40B4-BE49-F238E27FC236}">
                <a16:creationId xmlns:a16="http://schemas.microsoft.com/office/drawing/2014/main" xmlns="" id="{FC9EBAEA-120C-5C4C-9CE1-BFD598D369AE}"/>
              </a:ext>
            </a:extLst>
          </p:cNvPr>
          <p:cNvGrpSpPr/>
          <p:nvPr userDrawn="1"/>
        </p:nvGrpSpPr>
        <p:grpSpPr>
          <a:xfrm>
            <a:off x="1009521" y="5725375"/>
            <a:ext cx="708911" cy="708911"/>
            <a:chOff x="0" y="0"/>
            <a:chExt cx="708910" cy="708910"/>
          </a:xfrm>
        </p:grpSpPr>
        <p:sp>
          <p:nvSpPr>
            <p:cNvPr id="35" name="圓形">
              <a:extLst>
                <a:ext uri="{FF2B5EF4-FFF2-40B4-BE49-F238E27FC236}">
                  <a16:creationId xmlns:a16="http://schemas.microsoft.com/office/drawing/2014/main" xmlns="" id="{04778F4C-F5E7-AC48-841E-81AD12E79FA2}"/>
                </a:ext>
              </a:extLst>
            </p:cNvPr>
            <p:cNvSpPr/>
            <p:nvPr/>
          </p:nvSpPr>
          <p:spPr>
            <a:xfrm>
              <a:off x="0" y="0"/>
              <a:ext cx="708911" cy="708911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6" name="影像" descr="影像">
              <a:extLst>
                <a:ext uri="{FF2B5EF4-FFF2-40B4-BE49-F238E27FC236}">
                  <a16:creationId xmlns:a16="http://schemas.microsoft.com/office/drawing/2014/main" xmlns="" id="{EC36A54A-34E7-344B-8311-E1AF3B83D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1955" y="82372"/>
              <a:ext cx="485000" cy="54416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sp>
        <p:nvSpPr>
          <p:cNvPr id="37" name="形狀">
            <a:extLst>
              <a:ext uri="{FF2B5EF4-FFF2-40B4-BE49-F238E27FC236}">
                <a16:creationId xmlns:a16="http://schemas.microsoft.com/office/drawing/2014/main" xmlns="" id="{2A384E58-6EFA-9744-ADA9-B54821310AF6}"/>
              </a:ext>
            </a:extLst>
          </p:cNvPr>
          <p:cNvSpPr/>
          <p:nvPr userDrawn="1"/>
        </p:nvSpPr>
        <p:spPr>
          <a:xfrm>
            <a:off x="14627695" y="2679505"/>
            <a:ext cx="100085" cy="1000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41DEF149-8632-764A-B3C6-052E41DE03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38" name="文字版面配置區 37">
            <a:extLst>
              <a:ext uri="{FF2B5EF4-FFF2-40B4-BE49-F238E27FC236}">
                <a16:creationId xmlns:a16="http://schemas.microsoft.com/office/drawing/2014/main" xmlns="" id="{37E23EB1-E100-944D-AE3E-910AC596B8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38931" y="5388406"/>
            <a:ext cx="6034034" cy="1845735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00A220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en-GB" altLang="zh-TW" dirty="0"/>
              <a:t>Chapter</a:t>
            </a:r>
            <a:endParaRPr kumimoji="1" lang="zh-TW" altLang="en-US" dirty="0"/>
          </a:p>
        </p:txBody>
      </p:sp>
      <p:sp>
        <p:nvSpPr>
          <p:cNvPr id="39" name="文字版面配置區 39">
            <a:extLst>
              <a:ext uri="{FF2B5EF4-FFF2-40B4-BE49-F238E27FC236}">
                <a16:creationId xmlns:a16="http://schemas.microsoft.com/office/drawing/2014/main" xmlns="" id="{BD898880-D861-6A43-86AF-587249D7D1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07844" y="7336430"/>
            <a:ext cx="5281976" cy="949628"/>
          </a:xfrm>
        </p:spPr>
        <p:txBody>
          <a:bodyPr/>
          <a:lstStyle>
            <a:lvl1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1pPr>
            <a:lvl2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2pPr>
            <a:lvl3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3pPr>
            <a:lvl4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4pPr>
            <a:lvl5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5pPr>
          </a:lstStyle>
          <a:p>
            <a:pPr lvl="0"/>
            <a:r>
              <a:rPr kumimoji="1" lang="zh-TW" altLang="en-US" dirty="0"/>
              <a:t>章節內容 </a:t>
            </a:r>
            <a:r>
              <a:rPr kumimoji="1" lang="en-US" altLang="zh-TW" dirty="0"/>
              <a:t>/ </a:t>
            </a:r>
            <a:r>
              <a:rPr kumimoji="1" lang="zh-TW" altLang="en-US" dirty="0"/>
              <a:t>章節內容 </a:t>
            </a:r>
            <a:r>
              <a:rPr kumimoji="1" lang="en-US" altLang="zh-TW" dirty="0"/>
              <a:t>/</a:t>
            </a:r>
          </a:p>
          <a:p>
            <a:pPr lvl="0"/>
            <a:r>
              <a:rPr kumimoji="1" lang="zh-TW" altLang="en-US" dirty="0"/>
              <a:t>章節內容</a:t>
            </a:r>
          </a:p>
        </p:txBody>
      </p:sp>
    </p:spTree>
    <p:extLst>
      <p:ext uri="{BB962C8B-B14F-4D97-AF65-F5344CB8AC3E}">
        <p14:creationId xmlns:p14="http://schemas.microsoft.com/office/powerpoint/2010/main" val="3328182302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章節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>
            <a:extLst>
              <a:ext uri="{FF2B5EF4-FFF2-40B4-BE49-F238E27FC236}">
                <a16:creationId xmlns:a16="http://schemas.microsoft.com/office/drawing/2014/main" xmlns="" id="{D8647F80-E499-9341-9DC2-0D3898EA6767}"/>
              </a:ext>
            </a:extLst>
          </p:cNvPr>
          <p:cNvSpPr/>
          <p:nvPr userDrawn="1"/>
        </p:nvSpPr>
        <p:spPr>
          <a:xfrm>
            <a:off x="-1" y="-1"/>
            <a:ext cx="16256001" cy="9144001"/>
          </a:xfrm>
          <a:prstGeom prst="rect">
            <a:avLst/>
          </a:prstGeom>
          <a:gradFill flip="none" rotWithShape="1">
            <a:gsLst>
              <a:gs pos="0">
                <a:srgbClr val="009F37"/>
              </a:gs>
              <a:gs pos="40001">
                <a:srgbClr val="009F37">
                  <a:alpha val="50000"/>
                </a:srgbClr>
              </a:gs>
              <a:gs pos="100000">
                <a:srgbClr val="009F37">
                  <a:alpha val="0"/>
                </a:srgbClr>
              </a:gs>
            </a:gsLst>
            <a:lin ang="13500000" scaled="0"/>
            <a:tileRect/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5" name="未命名-1tre8.png" descr="未命名-1tre8.png">
            <a:extLst>
              <a:ext uri="{FF2B5EF4-FFF2-40B4-BE49-F238E27FC236}">
                <a16:creationId xmlns:a16="http://schemas.microsoft.com/office/drawing/2014/main" xmlns="" id="{5BDE1325-1036-184A-9353-82E567219B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215705"/>
            <a:ext cx="14572854" cy="79281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9570" y="2"/>
                </a:moveTo>
                <a:cubicBezTo>
                  <a:pt x="9559" y="-2"/>
                  <a:pt x="9551" y="-1"/>
                  <a:pt x="9546" y="6"/>
                </a:cubicBezTo>
                <a:cubicBezTo>
                  <a:pt x="9526" y="28"/>
                  <a:pt x="9496" y="47"/>
                  <a:pt x="9478" y="48"/>
                </a:cubicBezTo>
                <a:cubicBezTo>
                  <a:pt x="9436" y="50"/>
                  <a:pt x="7397" y="3609"/>
                  <a:pt x="7406" y="3665"/>
                </a:cubicBezTo>
                <a:cubicBezTo>
                  <a:pt x="7414" y="3716"/>
                  <a:pt x="7132" y="4192"/>
                  <a:pt x="7094" y="4192"/>
                </a:cubicBezTo>
                <a:cubicBezTo>
                  <a:pt x="7059" y="4192"/>
                  <a:pt x="6969" y="4375"/>
                  <a:pt x="6987" y="4408"/>
                </a:cubicBezTo>
                <a:cubicBezTo>
                  <a:pt x="7004" y="4440"/>
                  <a:pt x="6562" y="5182"/>
                  <a:pt x="6526" y="5182"/>
                </a:cubicBezTo>
                <a:cubicBezTo>
                  <a:pt x="6497" y="5182"/>
                  <a:pt x="6388" y="5390"/>
                  <a:pt x="6400" y="5423"/>
                </a:cubicBezTo>
                <a:cubicBezTo>
                  <a:pt x="6411" y="5453"/>
                  <a:pt x="5919" y="6308"/>
                  <a:pt x="5876" y="6334"/>
                </a:cubicBezTo>
                <a:cubicBezTo>
                  <a:pt x="5857" y="6345"/>
                  <a:pt x="5585" y="6800"/>
                  <a:pt x="5271" y="7345"/>
                </a:cubicBezTo>
                <a:cubicBezTo>
                  <a:pt x="4957" y="7889"/>
                  <a:pt x="4684" y="8343"/>
                  <a:pt x="4664" y="8351"/>
                </a:cubicBezTo>
                <a:cubicBezTo>
                  <a:pt x="4645" y="8360"/>
                  <a:pt x="4230" y="8000"/>
                  <a:pt x="3742" y="7553"/>
                </a:cubicBezTo>
                <a:cubicBezTo>
                  <a:pt x="2879" y="6762"/>
                  <a:pt x="2855" y="6743"/>
                  <a:pt x="2800" y="6834"/>
                </a:cubicBezTo>
                <a:cubicBezTo>
                  <a:pt x="2769" y="6886"/>
                  <a:pt x="2618" y="7221"/>
                  <a:pt x="2465" y="7579"/>
                </a:cubicBezTo>
                <a:cubicBezTo>
                  <a:pt x="2312" y="7938"/>
                  <a:pt x="2065" y="8501"/>
                  <a:pt x="1917" y="8830"/>
                </a:cubicBezTo>
                <a:cubicBezTo>
                  <a:pt x="1768" y="9160"/>
                  <a:pt x="1651" y="9458"/>
                  <a:pt x="1658" y="9492"/>
                </a:cubicBezTo>
                <a:cubicBezTo>
                  <a:pt x="1664" y="9526"/>
                  <a:pt x="1599" y="9690"/>
                  <a:pt x="1512" y="9856"/>
                </a:cubicBezTo>
                <a:cubicBezTo>
                  <a:pt x="1426" y="10023"/>
                  <a:pt x="1325" y="10246"/>
                  <a:pt x="1288" y="10353"/>
                </a:cubicBezTo>
                <a:cubicBezTo>
                  <a:pt x="1250" y="10459"/>
                  <a:pt x="1057" y="10905"/>
                  <a:pt x="858" y="11344"/>
                </a:cubicBezTo>
                <a:cubicBezTo>
                  <a:pt x="659" y="11783"/>
                  <a:pt x="409" y="12344"/>
                  <a:pt x="302" y="12592"/>
                </a:cubicBezTo>
                <a:cubicBezTo>
                  <a:pt x="196" y="12839"/>
                  <a:pt x="84" y="13054"/>
                  <a:pt x="54" y="13069"/>
                </a:cubicBezTo>
                <a:cubicBezTo>
                  <a:pt x="1" y="13094"/>
                  <a:pt x="0" y="13203"/>
                  <a:pt x="0" y="17347"/>
                </a:cubicBezTo>
                <a:lnTo>
                  <a:pt x="0" y="21598"/>
                </a:lnTo>
                <a:lnTo>
                  <a:pt x="10800" y="21598"/>
                </a:lnTo>
                <a:lnTo>
                  <a:pt x="21600" y="21598"/>
                </a:lnTo>
                <a:lnTo>
                  <a:pt x="21600" y="20178"/>
                </a:lnTo>
                <a:lnTo>
                  <a:pt x="21599" y="18758"/>
                </a:lnTo>
                <a:lnTo>
                  <a:pt x="21126" y="18055"/>
                </a:lnTo>
                <a:cubicBezTo>
                  <a:pt x="20624" y="17307"/>
                  <a:pt x="20286" y="16784"/>
                  <a:pt x="19309" y="15241"/>
                </a:cubicBezTo>
                <a:cubicBezTo>
                  <a:pt x="18973" y="14710"/>
                  <a:pt x="18513" y="13986"/>
                  <a:pt x="18286" y="13632"/>
                </a:cubicBezTo>
                <a:cubicBezTo>
                  <a:pt x="18059" y="13277"/>
                  <a:pt x="17764" y="12807"/>
                  <a:pt x="17632" y="12585"/>
                </a:cubicBezTo>
                <a:cubicBezTo>
                  <a:pt x="16981" y="11497"/>
                  <a:pt x="16802" y="11209"/>
                  <a:pt x="16156" y="10202"/>
                </a:cubicBezTo>
                <a:cubicBezTo>
                  <a:pt x="15774" y="9606"/>
                  <a:pt x="14970" y="8343"/>
                  <a:pt x="14370" y="7397"/>
                </a:cubicBezTo>
                <a:cubicBezTo>
                  <a:pt x="12914" y="5098"/>
                  <a:pt x="11710" y="3219"/>
                  <a:pt x="11140" y="2355"/>
                </a:cubicBezTo>
                <a:cubicBezTo>
                  <a:pt x="10711" y="1704"/>
                  <a:pt x="10045" y="685"/>
                  <a:pt x="9716" y="174"/>
                </a:cubicBezTo>
                <a:cubicBezTo>
                  <a:pt x="9652" y="76"/>
                  <a:pt x="9601" y="15"/>
                  <a:pt x="9570" y="2"/>
                </a:cubicBezTo>
                <a:close/>
              </a:path>
            </a:pathLst>
          </a:custGeom>
          <a:ln w="3175">
            <a:miter lim="400000"/>
          </a:ln>
        </p:spPr>
      </p:pic>
      <p:grpSp>
        <p:nvGrpSpPr>
          <p:cNvPr id="6" name="群組">
            <a:extLst>
              <a:ext uri="{FF2B5EF4-FFF2-40B4-BE49-F238E27FC236}">
                <a16:creationId xmlns:a16="http://schemas.microsoft.com/office/drawing/2014/main" xmlns="" id="{B599F443-14DD-714D-96B3-F7C062467658}"/>
              </a:ext>
            </a:extLst>
          </p:cNvPr>
          <p:cNvGrpSpPr/>
          <p:nvPr userDrawn="1"/>
        </p:nvGrpSpPr>
        <p:grpSpPr>
          <a:xfrm>
            <a:off x="-3790462" y="-9303547"/>
            <a:ext cx="33662790" cy="33662790"/>
            <a:chOff x="0" y="0"/>
            <a:chExt cx="33662788" cy="33662788"/>
          </a:xfrm>
        </p:grpSpPr>
        <p:sp>
          <p:nvSpPr>
            <p:cNvPr id="7" name="圓形">
              <a:extLst>
                <a:ext uri="{FF2B5EF4-FFF2-40B4-BE49-F238E27FC236}">
                  <a16:creationId xmlns:a16="http://schemas.microsoft.com/office/drawing/2014/main" xmlns="" id="{1DD97148-584B-B046-9C83-DFEC4A373DCD}"/>
                </a:ext>
              </a:extLst>
            </p:cNvPr>
            <p:cNvSpPr/>
            <p:nvPr/>
          </p:nvSpPr>
          <p:spPr>
            <a:xfrm>
              <a:off x="12172492" y="12172493"/>
              <a:ext cx="9317803" cy="931780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圓形">
              <a:extLst>
                <a:ext uri="{FF2B5EF4-FFF2-40B4-BE49-F238E27FC236}">
                  <a16:creationId xmlns:a16="http://schemas.microsoft.com/office/drawing/2014/main" xmlns="" id="{80142951-4899-9640-8012-6EC0A6E7DE84}"/>
                </a:ext>
              </a:extLst>
            </p:cNvPr>
            <p:cNvSpPr/>
            <p:nvPr/>
          </p:nvSpPr>
          <p:spPr>
            <a:xfrm>
              <a:off x="11763092" y="11763092"/>
              <a:ext cx="10136604" cy="10136605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圓形">
              <a:extLst>
                <a:ext uri="{FF2B5EF4-FFF2-40B4-BE49-F238E27FC236}">
                  <a16:creationId xmlns:a16="http://schemas.microsoft.com/office/drawing/2014/main" xmlns="" id="{3104B734-5B73-B449-8D01-462C63C4B987}"/>
                </a:ext>
              </a:extLst>
            </p:cNvPr>
            <p:cNvSpPr/>
            <p:nvPr/>
          </p:nvSpPr>
          <p:spPr>
            <a:xfrm>
              <a:off x="11292385" y="11292385"/>
              <a:ext cx="11078018" cy="11078018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圓形">
              <a:extLst>
                <a:ext uri="{FF2B5EF4-FFF2-40B4-BE49-F238E27FC236}">
                  <a16:creationId xmlns:a16="http://schemas.microsoft.com/office/drawing/2014/main" xmlns="" id="{6EDB6037-7B6E-5149-96A5-3A905A9E2262}"/>
                </a:ext>
              </a:extLst>
            </p:cNvPr>
            <p:cNvSpPr/>
            <p:nvPr/>
          </p:nvSpPr>
          <p:spPr>
            <a:xfrm>
              <a:off x="10681886" y="10681886"/>
              <a:ext cx="12299016" cy="12299016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圓形">
              <a:extLst>
                <a:ext uri="{FF2B5EF4-FFF2-40B4-BE49-F238E27FC236}">
                  <a16:creationId xmlns:a16="http://schemas.microsoft.com/office/drawing/2014/main" xmlns="" id="{A1A0F406-E1C7-2D4D-A64E-C3DF54442234}"/>
                </a:ext>
              </a:extLst>
            </p:cNvPr>
            <p:cNvSpPr/>
            <p:nvPr/>
          </p:nvSpPr>
          <p:spPr>
            <a:xfrm>
              <a:off x="9922649" y="9922649"/>
              <a:ext cx="13817491" cy="13817491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圓形">
              <a:extLst>
                <a:ext uri="{FF2B5EF4-FFF2-40B4-BE49-F238E27FC236}">
                  <a16:creationId xmlns:a16="http://schemas.microsoft.com/office/drawing/2014/main" xmlns="" id="{F8C2AC13-6844-3641-A736-C3C90E6CC48E}"/>
                </a:ext>
              </a:extLst>
            </p:cNvPr>
            <p:cNvSpPr/>
            <p:nvPr/>
          </p:nvSpPr>
          <p:spPr>
            <a:xfrm>
              <a:off x="9000030" y="9000031"/>
              <a:ext cx="15662728" cy="15662727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" name="圓形">
              <a:extLst>
                <a:ext uri="{FF2B5EF4-FFF2-40B4-BE49-F238E27FC236}">
                  <a16:creationId xmlns:a16="http://schemas.microsoft.com/office/drawing/2014/main" xmlns="" id="{4A230656-E89D-C64D-816E-3A142EBCFA2E}"/>
                </a:ext>
              </a:extLst>
            </p:cNvPr>
            <p:cNvSpPr/>
            <p:nvPr/>
          </p:nvSpPr>
          <p:spPr>
            <a:xfrm>
              <a:off x="7979122" y="7979123"/>
              <a:ext cx="17704544" cy="1770454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" name="圓形">
              <a:extLst>
                <a:ext uri="{FF2B5EF4-FFF2-40B4-BE49-F238E27FC236}">
                  <a16:creationId xmlns:a16="http://schemas.microsoft.com/office/drawing/2014/main" xmlns="" id="{9E13449E-96A8-4F41-A5A4-D1F412DFD5EB}"/>
                </a:ext>
              </a:extLst>
            </p:cNvPr>
            <p:cNvSpPr/>
            <p:nvPr/>
          </p:nvSpPr>
          <p:spPr>
            <a:xfrm>
              <a:off x="6636444" y="6636445"/>
              <a:ext cx="20389899" cy="203898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5" name="圓形">
              <a:extLst>
                <a:ext uri="{FF2B5EF4-FFF2-40B4-BE49-F238E27FC236}">
                  <a16:creationId xmlns:a16="http://schemas.microsoft.com/office/drawing/2014/main" xmlns="" id="{9A094EB3-545B-BC47-B8DD-E50747A3DEE9}"/>
                </a:ext>
              </a:extLst>
            </p:cNvPr>
            <p:cNvSpPr/>
            <p:nvPr/>
          </p:nvSpPr>
          <p:spPr>
            <a:xfrm>
              <a:off x="5047324" y="5047324"/>
              <a:ext cx="23568141" cy="23568141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6" name="圓形">
              <a:extLst>
                <a:ext uri="{FF2B5EF4-FFF2-40B4-BE49-F238E27FC236}">
                  <a16:creationId xmlns:a16="http://schemas.microsoft.com/office/drawing/2014/main" xmlns="" id="{9E7344D6-AB5B-8449-B79A-63564671FAA6}"/>
                </a:ext>
              </a:extLst>
            </p:cNvPr>
            <p:cNvSpPr/>
            <p:nvPr/>
          </p:nvSpPr>
          <p:spPr>
            <a:xfrm>
              <a:off x="2881544" y="2881544"/>
              <a:ext cx="27899699" cy="278996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" name="圓形">
              <a:extLst>
                <a:ext uri="{FF2B5EF4-FFF2-40B4-BE49-F238E27FC236}">
                  <a16:creationId xmlns:a16="http://schemas.microsoft.com/office/drawing/2014/main" xmlns="" id="{7EF25EAA-C2F2-624C-B05B-F63018302C2C}"/>
                </a:ext>
              </a:extLst>
            </p:cNvPr>
            <p:cNvSpPr/>
            <p:nvPr/>
          </p:nvSpPr>
          <p:spPr>
            <a:xfrm>
              <a:off x="0" y="0"/>
              <a:ext cx="33662789" cy="3366278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8" name="圓形">
              <a:extLst>
                <a:ext uri="{FF2B5EF4-FFF2-40B4-BE49-F238E27FC236}">
                  <a16:creationId xmlns:a16="http://schemas.microsoft.com/office/drawing/2014/main" xmlns="" id="{CD25E0E7-1B38-344D-9556-7F3943DE97A5}"/>
                </a:ext>
              </a:extLst>
            </p:cNvPr>
            <p:cNvSpPr/>
            <p:nvPr/>
          </p:nvSpPr>
          <p:spPr>
            <a:xfrm>
              <a:off x="12414108" y="12414108"/>
              <a:ext cx="8834571" cy="8834572"/>
            </a:xfrm>
            <a:prstGeom prst="ellipse">
              <a:avLst/>
            </a:prstGeom>
            <a:solidFill>
              <a:srgbClr val="FFFFFF">
                <a:alpha val="80000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9" name="圓形">
              <a:extLst>
                <a:ext uri="{FF2B5EF4-FFF2-40B4-BE49-F238E27FC236}">
                  <a16:creationId xmlns:a16="http://schemas.microsoft.com/office/drawing/2014/main" xmlns="" id="{87308848-B3DA-1140-AE67-0D029ED7C811}"/>
                </a:ext>
              </a:extLst>
            </p:cNvPr>
            <p:cNvSpPr/>
            <p:nvPr/>
          </p:nvSpPr>
          <p:spPr>
            <a:xfrm>
              <a:off x="12634900" y="12634900"/>
              <a:ext cx="8392988" cy="8392988"/>
            </a:xfrm>
            <a:prstGeom prst="ellipse">
              <a:avLst/>
            </a:prstGeom>
            <a:noFill/>
            <a:ln w="25400" cap="flat">
              <a:solidFill>
                <a:srgbClr val="212121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23" name="群組">
            <a:extLst>
              <a:ext uri="{FF2B5EF4-FFF2-40B4-BE49-F238E27FC236}">
                <a16:creationId xmlns:a16="http://schemas.microsoft.com/office/drawing/2014/main" xmlns="" id="{A4214F96-6DB2-C146-9FD6-C358ADFBA40A}"/>
              </a:ext>
            </a:extLst>
          </p:cNvPr>
          <p:cNvGrpSpPr/>
          <p:nvPr userDrawn="1"/>
        </p:nvGrpSpPr>
        <p:grpSpPr>
          <a:xfrm>
            <a:off x="4704676" y="3814315"/>
            <a:ext cx="412367" cy="412367"/>
            <a:chOff x="0" y="0"/>
            <a:chExt cx="412366" cy="412366"/>
          </a:xfrm>
        </p:grpSpPr>
        <p:sp>
          <p:nvSpPr>
            <p:cNvPr id="24" name="圓形">
              <a:extLst>
                <a:ext uri="{FF2B5EF4-FFF2-40B4-BE49-F238E27FC236}">
                  <a16:creationId xmlns:a16="http://schemas.microsoft.com/office/drawing/2014/main" xmlns="" id="{8219C96C-EC25-404A-B3C0-C25007CB5B2A}"/>
                </a:ext>
              </a:extLst>
            </p:cNvPr>
            <p:cNvSpPr/>
            <p:nvPr/>
          </p:nvSpPr>
          <p:spPr>
            <a:xfrm>
              <a:off x="0" y="0"/>
              <a:ext cx="412367" cy="412367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25" name="影像" descr="影像">
              <a:extLst>
                <a:ext uri="{FF2B5EF4-FFF2-40B4-BE49-F238E27FC236}">
                  <a16:creationId xmlns:a16="http://schemas.microsoft.com/office/drawing/2014/main" xmlns="" id="{60F87D06-8978-E942-AB7B-5A3300210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141" y="61990"/>
              <a:ext cx="220084" cy="28838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sp>
        <p:nvSpPr>
          <p:cNvPr id="26" name="形狀">
            <a:extLst>
              <a:ext uri="{FF2B5EF4-FFF2-40B4-BE49-F238E27FC236}">
                <a16:creationId xmlns:a16="http://schemas.microsoft.com/office/drawing/2014/main" xmlns="" id="{06E98221-A966-8D4C-8EA6-9CA7FF966B90}"/>
              </a:ext>
            </a:extLst>
          </p:cNvPr>
          <p:cNvSpPr/>
          <p:nvPr userDrawn="1"/>
        </p:nvSpPr>
        <p:spPr>
          <a:xfrm>
            <a:off x="5128487" y="545832"/>
            <a:ext cx="528761" cy="528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7" name="形狀">
            <a:extLst>
              <a:ext uri="{FF2B5EF4-FFF2-40B4-BE49-F238E27FC236}">
                <a16:creationId xmlns:a16="http://schemas.microsoft.com/office/drawing/2014/main" xmlns="" id="{F42E63F8-55FD-0C4D-8048-6EB4809C6549}"/>
              </a:ext>
            </a:extLst>
          </p:cNvPr>
          <p:cNvSpPr/>
          <p:nvPr userDrawn="1"/>
        </p:nvSpPr>
        <p:spPr>
          <a:xfrm>
            <a:off x="6057206" y="6917342"/>
            <a:ext cx="198803" cy="198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28" name="群組">
            <a:extLst>
              <a:ext uri="{FF2B5EF4-FFF2-40B4-BE49-F238E27FC236}">
                <a16:creationId xmlns:a16="http://schemas.microsoft.com/office/drawing/2014/main" xmlns="" id="{E3B7490F-1B5F-364D-A80D-BA9AB11C984B}"/>
              </a:ext>
            </a:extLst>
          </p:cNvPr>
          <p:cNvGrpSpPr/>
          <p:nvPr userDrawn="1"/>
        </p:nvGrpSpPr>
        <p:grpSpPr>
          <a:xfrm>
            <a:off x="9133884" y="1597738"/>
            <a:ext cx="281490" cy="281490"/>
            <a:chOff x="0" y="0"/>
            <a:chExt cx="281488" cy="281488"/>
          </a:xfrm>
        </p:grpSpPr>
        <p:sp>
          <p:nvSpPr>
            <p:cNvPr id="29" name="圓形">
              <a:extLst>
                <a:ext uri="{FF2B5EF4-FFF2-40B4-BE49-F238E27FC236}">
                  <a16:creationId xmlns:a16="http://schemas.microsoft.com/office/drawing/2014/main" xmlns="" id="{AD730EFA-6F0A-404F-AE09-A342CE58F3D8}"/>
                </a:ext>
              </a:extLst>
            </p:cNvPr>
            <p:cNvSpPr/>
            <p:nvPr/>
          </p:nvSpPr>
          <p:spPr>
            <a:xfrm>
              <a:off x="0" y="0"/>
              <a:ext cx="281489" cy="281489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0" name="影像" descr="影像">
              <a:extLst>
                <a:ext uri="{FF2B5EF4-FFF2-40B4-BE49-F238E27FC236}">
                  <a16:creationId xmlns:a16="http://schemas.microsoft.com/office/drawing/2014/main" xmlns="" id="{29D63338-9B72-5C46-99DE-051089C67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93" y="48403"/>
              <a:ext cx="142703" cy="184683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1" name="群組">
            <a:extLst>
              <a:ext uri="{FF2B5EF4-FFF2-40B4-BE49-F238E27FC236}">
                <a16:creationId xmlns:a16="http://schemas.microsoft.com/office/drawing/2014/main" xmlns="" id="{7C309ACF-7531-5B47-AC34-FE36EB1861E5}"/>
              </a:ext>
            </a:extLst>
          </p:cNvPr>
          <p:cNvGrpSpPr/>
          <p:nvPr userDrawn="1"/>
        </p:nvGrpSpPr>
        <p:grpSpPr>
          <a:xfrm>
            <a:off x="2596476" y="7636827"/>
            <a:ext cx="528883" cy="528883"/>
            <a:chOff x="0" y="0"/>
            <a:chExt cx="528882" cy="528882"/>
          </a:xfrm>
        </p:grpSpPr>
        <p:sp>
          <p:nvSpPr>
            <p:cNvPr id="32" name="圓形">
              <a:extLst>
                <a:ext uri="{FF2B5EF4-FFF2-40B4-BE49-F238E27FC236}">
                  <a16:creationId xmlns:a16="http://schemas.microsoft.com/office/drawing/2014/main" xmlns="" id="{C61383ED-275A-F04D-9244-79B5F2D98E5D}"/>
                </a:ext>
              </a:extLst>
            </p:cNvPr>
            <p:cNvSpPr/>
            <p:nvPr/>
          </p:nvSpPr>
          <p:spPr>
            <a:xfrm>
              <a:off x="0" y="0"/>
              <a:ext cx="528883" cy="528883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3" name="影像" descr="影像">
              <a:extLst>
                <a:ext uri="{FF2B5EF4-FFF2-40B4-BE49-F238E27FC236}">
                  <a16:creationId xmlns:a16="http://schemas.microsoft.com/office/drawing/2014/main" xmlns="" id="{7D842C6D-BD1B-734D-8091-68B811CEA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714" y="88097"/>
              <a:ext cx="340854" cy="327288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4" name="群組">
            <a:extLst>
              <a:ext uri="{FF2B5EF4-FFF2-40B4-BE49-F238E27FC236}">
                <a16:creationId xmlns:a16="http://schemas.microsoft.com/office/drawing/2014/main" xmlns="" id="{FC9EBAEA-120C-5C4C-9CE1-BFD598D369AE}"/>
              </a:ext>
            </a:extLst>
          </p:cNvPr>
          <p:cNvGrpSpPr/>
          <p:nvPr userDrawn="1"/>
        </p:nvGrpSpPr>
        <p:grpSpPr>
          <a:xfrm>
            <a:off x="1009521" y="5725375"/>
            <a:ext cx="708911" cy="708911"/>
            <a:chOff x="0" y="0"/>
            <a:chExt cx="708910" cy="708910"/>
          </a:xfrm>
        </p:grpSpPr>
        <p:sp>
          <p:nvSpPr>
            <p:cNvPr id="35" name="圓形">
              <a:extLst>
                <a:ext uri="{FF2B5EF4-FFF2-40B4-BE49-F238E27FC236}">
                  <a16:creationId xmlns:a16="http://schemas.microsoft.com/office/drawing/2014/main" xmlns="" id="{04778F4C-F5E7-AC48-841E-81AD12E79FA2}"/>
                </a:ext>
              </a:extLst>
            </p:cNvPr>
            <p:cNvSpPr/>
            <p:nvPr/>
          </p:nvSpPr>
          <p:spPr>
            <a:xfrm>
              <a:off x="0" y="0"/>
              <a:ext cx="708911" cy="708911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6" name="影像" descr="影像">
              <a:extLst>
                <a:ext uri="{FF2B5EF4-FFF2-40B4-BE49-F238E27FC236}">
                  <a16:creationId xmlns:a16="http://schemas.microsoft.com/office/drawing/2014/main" xmlns="" id="{EC36A54A-34E7-344B-8311-E1AF3B83D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1955" y="82372"/>
              <a:ext cx="485000" cy="544166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sp>
        <p:nvSpPr>
          <p:cNvPr id="37" name="形狀">
            <a:extLst>
              <a:ext uri="{FF2B5EF4-FFF2-40B4-BE49-F238E27FC236}">
                <a16:creationId xmlns:a16="http://schemas.microsoft.com/office/drawing/2014/main" xmlns="" id="{2A384E58-6EFA-9744-ADA9-B54821310AF6}"/>
              </a:ext>
            </a:extLst>
          </p:cNvPr>
          <p:cNvSpPr/>
          <p:nvPr userDrawn="1"/>
        </p:nvSpPr>
        <p:spPr>
          <a:xfrm>
            <a:off x="14627695" y="2679505"/>
            <a:ext cx="100085" cy="1000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41DEF149-8632-764A-B3C6-052E41DE03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38" name="文字版面配置區 37">
            <a:extLst>
              <a:ext uri="{FF2B5EF4-FFF2-40B4-BE49-F238E27FC236}">
                <a16:creationId xmlns:a16="http://schemas.microsoft.com/office/drawing/2014/main" xmlns="" id="{37E23EB1-E100-944D-AE3E-910AC596B8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38931" y="5388406"/>
            <a:ext cx="6034034" cy="1845735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00A220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en-GB" altLang="zh-TW" dirty="0"/>
              <a:t>Chapter</a:t>
            </a:r>
            <a:endParaRPr kumimoji="1" lang="zh-TW" altLang="en-US" dirty="0"/>
          </a:p>
        </p:txBody>
      </p:sp>
      <p:sp>
        <p:nvSpPr>
          <p:cNvPr id="39" name="文字版面配置區 39">
            <a:extLst>
              <a:ext uri="{FF2B5EF4-FFF2-40B4-BE49-F238E27FC236}">
                <a16:creationId xmlns:a16="http://schemas.microsoft.com/office/drawing/2014/main" xmlns="" id="{BD898880-D861-6A43-86AF-587249D7D1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07844" y="7336430"/>
            <a:ext cx="5281976" cy="949628"/>
          </a:xfrm>
        </p:spPr>
        <p:txBody>
          <a:bodyPr/>
          <a:lstStyle>
            <a:lvl1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1pPr>
            <a:lvl2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2pPr>
            <a:lvl3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3pPr>
            <a:lvl4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4pPr>
            <a:lvl5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5pPr>
          </a:lstStyle>
          <a:p>
            <a:pPr lvl="0"/>
            <a:r>
              <a:rPr kumimoji="1" lang="zh-TW" altLang="en-US" dirty="0"/>
              <a:t>章節內容 </a:t>
            </a:r>
            <a:r>
              <a:rPr kumimoji="1" lang="en-US" altLang="zh-TW" dirty="0"/>
              <a:t>/ </a:t>
            </a:r>
            <a:r>
              <a:rPr kumimoji="1" lang="zh-TW" altLang="en-US" dirty="0"/>
              <a:t>章節內容 </a:t>
            </a:r>
            <a:r>
              <a:rPr kumimoji="1" lang="en-US" altLang="zh-TW" dirty="0"/>
              <a:t>/</a:t>
            </a:r>
          </a:p>
          <a:p>
            <a:pPr lvl="0"/>
            <a:r>
              <a:rPr kumimoji="1" lang="zh-TW" altLang="en-US" dirty="0"/>
              <a:t>章節內容</a:t>
            </a:r>
          </a:p>
        </p:txBody>
      </p:sp>
      <p:pic>
        <p:nvPicPr>
          <p:cNvPr id="40" name="影像" descr="影像">
            <a:extLst>
              <a:ext uri="{FF2B5EF4-FFF2-40B4-BE49-F238E27FC236}">
                <a16:creationId xmlns:a16="http://schemas.microsoft.com/office/drawing/2014/main" xmlns="" id="{CDAE1E6A-0098-864C-9809-20A22FF4C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4452"/>
          <a:stretch/>
        </p:blipFill>
        <p:spPr>
          <a:xfrm>
            <a:off x="15138723" y="322240"/>
            <a:ext cx="859893" cy="556534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96546501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>
            <a:extLst>
              <a:ext uri="{FF2B5EF4-FFF2-40B4-BE49-F238E27FC236}">
                <a16:creationId xmlns:a16="http://schemas.microsoft.com/office/drawing/2014/main" xmlns="" id="{A5D31FF3-61EE-DD47-8102-FA628FE97AD7}"/>
              </a:ext>
            </a:extLst>
          </p:cNvPr>
          <p:cNvSpPr/>
          <p:nvPr userDrawn="1"/>
        </p:nvSpPr>
        <p:spPr>
          <a:xfrm>
            <a:off x="-1" y="-1"/>
            <a:ext cx="16256001" cy="9144001"/>
          </a:xfrm>
          <a:prstGeom prst="rect">
            <a:avLst/>
          </a:prstGeom>
          <a:gradFill flip="none" rotWithShape="1">
            <a:gsLst>
              <a:gs pos="0">
                <a:srgbClr val="E97E5B"/>
              </a:gs>
              <a:gs pos="40001">
                <a:srgbClr val="E97E5B">
                  <a:alpha val="50000"/>
                </a:srgbClr>
              </a:gs>
              <a:gs pos="100000">
                <a:srgbClr val="E97E5B">
                  <a:alpha val="0"/>
                </a:srgbClr>
              </a:gs>
            </a:gsLst>
            <a:lin ang="2700000" scaled="1"/>
            <a:tileRect/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5" name="handshake-after-meetup-business-people-handshake.jpg" descr="handshake-after-meetup-business-people-handshake.jpg">
            <a:extLst>
              <a:ext uri="{FF2B5EF4-FFF2-40B4-BE49-F238E27FC236}">
                <a16:creationId xmlns:a16="http://schemas.microsoft.com/office/drawing/2014/main" xmlns="" id="{C4A030BE-2AE5-BC4B-8561-106E0DBD18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9478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6256001" cy="9096644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6" name="群組">
            <a:extLst>
              <a:ext uri="{FF2B5EF4-FFF2-40B4-BE49-F238E27FC236}">
                <a16:creationId xmlns:a16="http://schemas.microsoft.com/office/drawing/2014/main" xmlns="" id="{2CB451BA-CD31-994C-8716-7CEC1D7F23D8}"/>
              </a:ext>
            </a:extLst>
          </p:cNvPr>
          <p:cNvGrpSpPr/>
          <p:nvPr userDrawn="1"/>
        </p:nvGrpSpPr>
        <p:grpSpPr>
          <a:xfrm>
            <a:off x="-13193577" y="-14643497"/>
            <a:ext cx="33662789" cy="33662790"/>
            <a:chOff x="0" y="0"/>
            <a:chExt cx="33662788" cy="33662788"/>
          </a:xfrm>
        </p:grpSpPr>
        <p:sp>
          <p:nvSpPr>
            <p:cNvPr id="7" name="圓形">
              <a:extLst>
                <a:ext uri="{FF2B5EF4-FFF2-40B4-BE49-F238E27FC236}">
                  <a16:creationId xmlns:a16="http://schemas.microsoft.com/office/drawing/2014/main" xmlns="" id="{4105F901-6391-4E47-BFB2-5529D6187445}"/>
                </a:ext>
              </a:extLst>
            </p:cNvPr>
            <p:cNvSpPr/>
            <p:nvPr/>
          </p:nvSpPr>
          <p:spPr>
            <a:xfrm>
              <a:off x="12172492" y="12172493"/>
              <a:ext cx="9317803" cy="931780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圓形">
              <a:extLst>
                <a:ext uri="{FF2B5EF4-FFF2-40B4-BE49-F238E27FC236}">
                  <a16:creationId xmlns:a16="http://schemas.microsoft.com/office/drawing/2014/main" xmlns="" id="{E416985D-1BCC-E648-A5E7-ED2F223652B2}"/>
                </a:ext>
              </a:extLst>
            </p:cNvPr>
            <p:cNvSpPr/>
            <p:nvPr/>
          </p:nvSpPr>
          <p:spPr>
            <a:xfrm>
              <a:off x="11763092" y="11763092"/>
              <a:ext cx="10136604" cy="10136605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圓形">
              <a:extLst>
                <a:ext uri="{FF2B5EF4-FFF2-40B4-BE49-F238E27FC236}">
                  <a16:creationId xmlns:a16="http://schemas.microsoft.com/office/drawing/2014/main" xmlns="" id="{DAFDE18E-A8E2-D841-963C-C7B6DEFA7414}"/>
                </a:ext>
              </a:extLst>
            </p:cNvPr>
            <p:cNvSpPr/>
            <p:nvPr/>
          </p:nvSpPr>
          <p:spPr>
            <a:xfrm>
              <a:off x="11292385" y="11292385"/>
              <a:ext cx="11078018" cy="11078018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圓形">
              <a:extLst>
                <a:ext uri="{FF2B5EF4-FFF2-40B4-BE49-F238E27FC236}">
                  <a16:creationId xmlns:a16="http://schemas.microsoft.com/office/drawing/2014/main" xmlns="" id="{58A55BCC-94E2-0B4A-A56C-F6BDE2C438E6}"/>
                </a:ext>
              </a:extLst>
            </p:cNvPr>
            <p:cNvSpPr/>
            <p:nvPr/>
          </p:nvSpPr>
          <p:spPr>
            <a:xfrm>
              <a:off x="10681886" y="10681886"/>
              <a:ext cx="12299016" cy="12299016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圓形">
              <a:extLst>
                <a:ext uri="{FF2B5EF4-FFF2-40B4-BE49-F238E27FC236}">
                  <a16:creationId xmlns:a16="http://schemas.microsoft.com/office/drawing/2014/main" xmlns="" id="{949E60EA-DB3B-E943-89E3-81611C9AE51D}"/>
                </a:ext>
              </a:extLst>
            </p:cNvPr>
            <p:cNvSpPr/>
            <p:nvPr/>
          </p:nvSpPr>
          <p:spPr>
            <a:xfrm>
              <a:off x="9922649" y="9922649"/>
              <a:ext cx="13817491" cy="13817491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圓形">
              <a:extLst>
                <a:ext uri="{FF2B5EF4-FFF2-40B4-BE49-F238E27FC236}">
                  <a16:creationId xmlns:a16="http://schemas.microsoft.com/office/drawing/2014/main" xmlns="" id="{D28BA2B4-B0FE-2C43-81EE-BB35DD560AE7}"/>
                </a:ext>
              </a:extLst>
            </p:cNvPr>
            <p:cNvSpPr/>
            <p:nvPr/>
          </p:nvSpPr>
          <p:spPr>
            <a:xfrm>
              <a:off x="9000030" y="9000031"/>
              <a:ext cx="15662728" cy="15662727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" name="圓形">
              <a:extLst>
                <a:ext uri="{FF2B5EF4-FFF2-40B4-BE49-F238E27FC236}">
                  <a16:creationId xmlns:a16="http://schemas.microsoft.com/office/drawing/2014/main" xmlns="" id="{B3BFE83E-9C11-2E4C-B134-8F2FC50D42B7}"/>
                </a:ext>
              </a:extLst>
            </p:cNvPr>
            <p:cNvSpPr/>
            <p:nvPr/>
          </p:nvSpPr>
          <p:spPr>
            <a:xfrm>
              <a:off x="7979122" y="7979123"/>
              <a:ext cx="17704544" cy="1770454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" name="圓形">
              <a:extLst>
                <a:ext uri="{FF2B5EF4-FFF2-40B4-BE49-F238E27FC236}">
                  <a16:creationId xmlns:a16="http://schemas.microsoft.com/office/drawing/2014/main" xmlns="" id="{65D723C5-3D57-5A41-9062-51A3CE0906EF}"/>
                </a:ext>
              </a:extLst>
            </p:cNvPr>
            <p:cNvSpPr/>
            <p:nvPr/>
          </p:nvSpPr>
          <p:spPr>
            <a:xfrm>
              <a:off x="6636444" y="6636445"/>
              <a:ext cx="20389899" cy="203898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5" name="圓形">
              <a:extLst>
                <a:ext uri="{FF2B5EF4-FFF2-40B4-BE49-F238E27FC236}">
                  <a16:creationId xmlns:a16="http://schemas.microsoft.com/office/drawing/2014/main" xmlns="" id="{7DE7D99B-4A8F-4943-B1A7-04E6E453181E}"/>
                </a:ext>
              </a:extLst>
            </p:cNvPr>
            <p:cNvSpPr/>
            <p:nvPr/>
          </p:nvSpPr>
          <p:spPr>
            <a:xfrm>
              <a:off x="5047324" y="5047324"/>
              <a:ext cx="23568141" cy="23568141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6" name="圓形">
              <a:extLst>
                <a:ext uri="{FF2B5EF4-FFF2-40B4-BE49-F238E27FC236}">
                  <a16:creationId xmlns:a16="http://schemas.microsoft.com/office/drawing/2014/main" xmlns="" id="{752D6A6B-E013-E946-9A3D-F9DAC970BD92}"/>
                </a:ext>
              </a:extLst>
            </p:cNvPr>
            <p:cNvSpPr/>
            <p:nvPr/>
          </p:nvSpPr>
          <p:spPr>
            <a:xfrm>
              <a:off x="2881544" y="2881544"/>
              <a:ext cx="27899699" cy="278996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" name="圓形">
              <a:extLst>
                <a:ext uri="{FF2B5EF4-FFF2-40B4-BE49-F238E27FC236}">
                  <a16:creationId xmlns:a16="http://schemas.microsoft.com/office/drawing/2014/main" xmlns="" id="{A1DEA2E3-0C83-0E41-80B2-16164A869327}"/>
                </a:ext>
              </a:extLst>
            </p:cNvPr>
            <p:cNvSpPr/>
            <p:nvPr/>
          </p:nvSpPr>
          <p:spPr>
            <a:xfrm>
              <a:off x="0" y="0"/>
              <a:ext cx="33662789" cy="3366278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8" name="圓形">
              <a:extLst>
                <a:ext uri="{FF2B5EF4-FFF2-40B4-BE49-F238E27FC236}">
                  <a16:creationId xmlns:a16="http://schemas.microsoft.com/office/drawing/2014/main" xmlns="" id="{5981FB80-C7D8-5348-B5E7-21595349B45D}"/>
                </a:ext>
              </a:extLst>
            </p:cNvPr>
            <p:cNvSpPr/>
            <p:nvPr/>
          </p:nvSpPr>
          <p:spPr>
            <a:xfrm>
              <a:off x="12414108" y="12414108"/>
              <a:ext cx="8834571" cy="8834572"/>
            </a:xfrm>
            <a:prstGeom prst="ellipse">
              <a:avLst/>
            </a:prstGeom>
            <a:solidFill>
              <a:srgbClr val="FFFFFF">
                <a:alpha val="80000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9" name="圓形">
              <a:extLst>
                <a:ext uri="{FF2B5EF4-FFF2-40B4-BE49-F238E27FC236}">
                  <a16:creationId xmlns:a16="http://schemas.microsoft.com/office/drawing/2014/main" xmlns="" id="{58829501-7656-1C49-944D-FBD251E24792}"/>
                </a:ext>
              </a:extLst>
            </p:cNvPr>
            <p:cNvSpPr/>
            <p:nvPr/>
          </p:nvSpPr>
          <p:spPr>
            <a:xfrm>
              <a:off x="12634900" y="12634900"/>
              <a:ext cx="8392988" cy="8392988"/>
            </a:xfrm>
            <a:prstGeom prst="ellipse">
              <a:avLst/>
            </a:prstGeom>
            <a:noFill/>
            <a:ln w="25400" cap="flat">
              <a:solidFill>
                <a:srgbClr val="212121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pic>
        <p:nvPicPr>
          <p:cNvPr id="20" name="影像" descr="影像">
            <a:extLst>
              <a:ext uri="{FF2B5EF4-FFF2-40B4-BE49-F238E27FC236}">
                <a16:creationId xmlns:a16="http://schemas.microsoft.com/office/drawing/2014/main" xmlns="" id="{A2F5CEB1-9557-5F42-BB31-668EDE3F1E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4232" y="322240"/>
            <a:ext cx="3003877" cy="447185"/>
          </a:xfrm>
          <a:prstGeom prst="rect">
            <a:avLst/>
          </a:prstGeom>
          <a:ln w="3175">
            <a:miter lim="400000"/>
          </a:ln>
        </p:spPr>
      </p:pic>
      <p:sp>
        <p:nvSpPr>
          <p:cNvPr id="23" name="形狀">
            <a:extLst>
              <a:ext uri="{FF2B5EF4-FFF2-40B4-BE49-F238E27FC236}">
                <a16:creationId xmlns:a16="http://schemas.microsoft.com/office/drawing/2014/main" xmlns="" id="{AE27220B-C0FE-E541-B15C-C4D0BBDF3A8F}"/>
              </a:ext>
            </a:extLst>
          </p:cNvPr>
          <p:cNvSpPr/>
          <p:nvPr userDrawn="1"/>
        </p:nvSpPr>
        <p:spPr>
          <a:xfrm>
            <a:off x="8465406" y="1923459"/>
            <a:ext cx="528762" cy="528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" name="形狀">
            <a:extLst>
              <a:ext uri="{FF2B5EF4-FFF2-40B4-BE49-F238E27FC236}">
                <a16:creationId xmlns:a16="http://schemas.microsoft.com/office/drawing/2014/main" xmlns="" id="{FA4A7007-F357-CC40-A1B2-DC03C12FA8A9}"/>
              </a:ext>
            </a:extLst>
          </p:cNvPr>
          <p:cNvSpPr/>
          <p:nvPr userDrawn="1"/>
        </p:nvSpPr>
        <p:spPr>
          <a:xfrm>
            <a:off x="6057206" y="6917342"/>
            <a:ext cx="198803" cy="198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5" name="形狀">
            <a:extLst>
              <a:ext uri="{FF2B5EF4-FFF2-40B4-BE49-F238E27FC236}">
                <a16:creationId xmlns:a16="http://schemas.microsoft.com/office/drawing/2014/main" xmlns="" id="{A1126D78-D671-544A-967E-87954AE9FCE0}"/>
              </a:ext>
            </a:extLst>
          </p:cNvPr>
          <p:cNvSpPr/>
          <p:nvPr userDrawn="1"/>
        </p:nvSpPr>
        <p:spPr>
          <a:xfrm>
            <a:off x="14719537" y="4286736"/>
            <a:ext cx="100086" cy="100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FB093677-977E-3B49-BE6B-010486038D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26" name="文字版面配置區 37">
            <a:extLst>
              <a:ext uri="{FF2B5EF4-FFF2-40B4-BE49-F238E27FC236}">
                <a16:creationId xmlns:a16="http://schemas.microsoft.com/office/drawing/2014/main" xmlns="" id="{379F47EC-635B-0246-B031-8550014BEF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8876" y="1127357"/>
            <a:ext cx="6034034" cy="1845735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FA7651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en-GB" altLang="zh-TW" dirty="0"/>
              <a:t>Chapter</a:t>
            </a:r>
            <a:endParaRPr kumimoji="1" lang="zh-TW" altLang="en-US" dirty="0"/>
          </a:p>
        </p:txBody>
      </p:sp>
      <p:sp>
        <p:nvSpPr>
          <p:cNvPr id="27" name="文字版面配置區 39">
            <a:extLst>
              <a:ext uri="{FF2B5EF4-FFF2-40B4-BE49-F238E27FC236}">
                <a16:creationId xmlns:a16="http://schemas.microsoft.com/office/drawing/2014/main" xmlns="" id="{2C6D249E-6B24-3849-AD50-4336C01B39B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7789" y="3075381"/>
            <a:ext cx="5281976" cy="949628"/>
          </a:xfrm>
        </p:spPr>
        <p:txBody>
          <a:bodyPr/>
          <a:lstStyle>
            <a:lvl1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1pPr>
            <a:lvl2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2pPr>
            <a:lvl3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3pPr>
            <a:lvl4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4pPr>
            <a:lvl5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5pPr>
          </a:lstStyle>
          <a:p>
            <a:pPr lvl="0"/>
            <a:r>
              <a:rPr kumimoji="1" lang="zh-TW" altLang="en-US" dirty="0"/>
              <a:t>章節內容 </a:t>
            </a:r>
            <a:r>
              <a:rPr kumimoji="1" lang="en-US" altLang="zh-TW" dirty="0"/>
              <a:t>/ </a:t>
            </a:r>
            <a:r>
              <a:rPr kumimoji="1" lang="zh-TW" altLang="en-US" dirty="0"/>
              <a:t>章節內容 </a:t>
            </a:r>
            <a:r>
              <a:rPr kumimoji="1" lang="en-US" altLang="zh-TW" dirty="0"/>
              <a:t>/</a:t>
            </a:r>
          </a:p>
          <a:p>
            <a:pPr lvl="0"/>
            <a:r>
              <a:rPr kumimoji="1" lang="zh-TW" altLang="en-US" dirty="0"/>
              <a:t>章節內容</a:t>
            </a:r>
          </a:p>
        </p:txBody>
      </p:sp>
    </p:spTree>
    <p:extLst>
      <p:ext uri="{BB962C8B-B14F-4D97-AF65-F5344CB8AC3E}">
        <p14:creationId xmlns:p14="http://schemas.microsoft.com/office/powerpoint/2010/main" val="2279783656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章節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>
            <a:extLst>
              <a:ext uri="{FF2B5EF4-FFF2-40B4-BE49-F238E27FC236}">
                <a16:creationId xmlns:a16="http://schemas.microsoft.com/office/drawing/2014/main" xmlns="" id="{A5D31FF3-61EE-DD47-8102-FA628FE97AD7}"/>
              </a:ext>
            </a:extLst>
          </p:cNvPr>
          <p:cNvSpPr/>
          <p:nvPr userDrawn="1"/>
        </p:nvSpPr>
        <p:spPr>
          <a:xfrm>
            <a:off x="-1" y="-1"/>
            <a:ext cx="16256001" cy="9144001"/>
          </a:xfrm>
          <a:prstGeom prst="rect">
            <a:avLst/>
          </a:prstGeom>
          <a:gradFill flip="none" rotWithShape="1">
            <a:gsLst>
              <a:gs pos="0">
                <a:srgbClr val="E97E5B"/>
              </a:gs>
              <a:gs pos="40001">
                <a:srgbClr val="E97E5B">
                  <a:alpha val="50000"/>
                </a:srgbClr>
              </a:gs>
              <a:gs pos="100000">
                <a:srgbClr val="E97E5B">
                  <a:alpha val="0"/>
                </a:srgbClr>
              </a:gs>
            </a:gsLst>
            <a:lin ang="2700000" scaled="1"/>
            <a:tileRect/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5" name="handshake-after-meetup-business-people-handshake.jpg" descr="handshake-after-meetup-business-people-handshake.jpg">
            <a:extLst>
              <a:ext uri="{FF2B5EF4-FFF2-40B4-BE49-F238E27FC236}">
                <a16:creationId xmlns:a16="http://schemas.microsoft.com/office/drawing/2014/main" xmlns="" id="{C4A030BE-2AE5-BC4B-8561-106E0DBD18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9478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6256001" cy="9096644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6" name="群組">
            <a:extLst>
              <a:ext uri="{FF2B5EF4-FFF2-40B4-BE49-F238E27FC236}">
                <a16:creationId xmlns:a16="http://schemas.microsoft.com/office/drawing/2014/main" xmlns="" id="{2CB451BA-CD31-994C-8716-7CEC1D7F23D8}"/>
              </a:ext>
            </a:extLst>
          </p:cNvPr>
          <p:cNvGrpSpPr/>
          <p:nvPr userDrawn="1"/>
        </p:nvGrpSpPr>
        <p:grpSpPr>
          <a:xfrm>
            <a:off x="-13193577" y="-14643497"/>
            <a:ext cx="33662789" cy="33662790"/>
            <a:chOff x="0" y="0"/>
            <a:chExt cx="33662788" cy="33662788"/>
          </a:xfrm>
        </p:grpSpPr>
        <p:sp>
          <p:nvSpPr>
            <p:cNvPr id="7" name="圓形">
              <a:extLst>
                <a:ext uri="{FF2B5EF4-FFF2-40B4-BE49-F238E27FC236}">
                  <a16:creationId xmlns:a16="http://schemas.microsoft.com/office/drawing/2014/main" xmlns="" id="{4105F901-6391-4E47-BFB2-5529D6187445}"/>
                </a:ext>
              </a:extLst>
            </p:cNvPr>
            <p:cNvSpPr/>
            <p:nvPr/>
          </p:nvSpPr>
          <p:spPr>
            <a:xfrm>
              <a:off x="12172492" y="12172493"/>
              <a:ext cx="9317803" cy="931780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圓形">
              <a:extLst>
                <a:ext uri="{FF2B5EF4-FFF2-40B4-BE49-F238E27FC236}">
                  <a16:creationId xmlns:a16="http://schemas.microsoft.com/office/drawing/2014/main" xmlns="" id="{E416985D-1BCC-E648-A5E7-ED2F223652B2}"/>
                </a:ext>
              </a:extLst>
            </p:cNvPr>
            <p:cNvSpPr/>
            <p:nvPr/>
          </p:nvSpPr>
          <p:spPr>
            <a:xfrm>
              <a:off x="11763092" y="11763092"/>
              <a:ext cx="10136604" cy="10136605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圓形">
              <a:extLst>
                <a:ext uri="{FF2B5EF4-FFF2-40B4-BE49-F238E27FC236}">
                  <a16:creationId xmlns:a16="http://schemas.microsoft.com/office/drawing/2014/main" xmlns="" id="{DAFDE18E-A8E2-D841-963C-C7B6DEFA7414}"/>
                </a:ext>
              </a:extLst>
            </p:cNvPr>
            <p:cNvSpPr/>
            <p:nvPr/>
          </p:nvSpPr>
          <p:spPr>
            <a:xfrm>
              <a:off x="11292385" y="11292385"/>
              <a:ext cx="11078018" cy="11078018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圓形">
              <a:extLst>
                <a:ext uri="{FF2B5EF4-FFF2-40B4-BE49-F238E27FC236}">
                  <a16:creationId xmlns:a16="http://schemas.microsoft.com/office/drawing/2014/main" xmlns="" id="{58A55BCC-94E2-0B4A-A56C-F6BDE2C438E6}"/>
                </a:ext>
              </a:extLst>
            </p:cNvPr>
            <p:cNvSpPr/>
            <p:nvPr/>
          </p:nvSpPr>
          <p:spPr>
            <a:xfrm>
              <a:off x="10681886" y="10681886"/>
              <a:ext cx="12299016" cy="12299016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圓形">
              <a:extLst>
                <a:ext uri="{FF2B5EF4-FFF2-40B4-BE49-F238E27FC236}">
                  <a16:creationId xmlns:a16="http://schemas.microsoft.com/office/drawing/2014/main" xmlns="" id="{949E60EA-DB3B-E943-89E3-81611C9AE51D}"/>
                </a:ext>
              </a:extLst>
            </p:cNvPr>
            <p:cNvSpPr/>
            <p:nvPr/>
          </p:nvSpPr>
          <p:spPr>
            <a:xfrm>
              <a:off x="9922649" y="9922649"/>
              <a:ext cx="13817491" cy="13817491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圓形">
              <a:extLst>
                <a:ext uri="{FF2B5EF4-FFF2-40B4-BE49-F238E27FC236}">
                  <a16:creationId xmlns:a16="http://schemas.microsoft.com/office/drawing/2014/main" xmlns="" id="{D28BA2B4-B0FE-2C43-81EE-BB35DD560AE7}"/>
                </a:ext>
              </a:extLst>
            </p:cNvPr>
            <p:cNvSpPr/>
            <p:nvPr/>
          </p:nvSpPr>
          <p:spPr>
            <a:xfrm>
              <a:off x="9000030" y="9000031"/>
              <a:ext cx="15662728" cy="15662727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" name="圓形">
              <a:extLst>
                <a:ext uri="{FF2B5EF4-FFF2-40B4-BE49-F238E27FC236}">
                  <a16:creationId xmlns:a16="http://schemas.microsoft.com/office/drawing/2014/main" xmlns="" id="{B3BFE83E-9C11-2E4C-B134-8F2FC50D42B7}"/>
                </a:ext>
              </a:extLst>
            </p:cNvPr>
            <p:cNvSpPr/>
            <p:nvPr/>
          </p:nvSpPr>
          <p:spPr>
            <a:xfrm>
              <a:off x="7979122" y="7979123"/>
              <a:ext cx="17704544" cy="1770454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" name="圓形">
              <a:extLst>
                <a:ext uri="{FF2B5EF4-FFF2-40B4-BE49-F238E27FC236}">
                  <a16:creationId xmlns:a16="http://schemas.microsoft.com/office/drawing/2014/main" xmlns="" id="{65D723C5-3D57-5A41-9062-51A3CE0906EF}"/>
                </a:ext>
              </a:extLst>
            </p:cNvPr>
            <p:cNvSpPr/>
            <p:nvPr/>
          </p:nvSpPr>
          <p:spPr>
            <a:xfrm>
              <a:off x="6636444" y="6636445"/>
              <a:ext cx="20389899" cy="203898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5" name="圓形">
              <a:extLst>
                <a:ext uri="{FF2B5EF4-FFF2-40B4-BE49-F238E27FC236}">
                  <a16:creationId xmlns:a16="http://schemas.microsoft.com/office/drawing/2014/main" xmlns="" id="{7DE7D99B-4A8F-4943-B1A7-04E6E453181E}"/>
                </a:ext>
              </a:extLst>
            </p:cNvPr>
            <p:cNvSpPr/>
            <p:nvPr/>
          </p:nvSpPr>
          <p:spPr>
            <a:xfrm>
              <a:off x="5047324" y="5047324"/>
              <a:ext cx="23568141" cy="23568141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6" name="圓形">
              <a:extLst>
                <a:ext uri="{FF2B5EF4-FFF2-40B4-BE49-F238E27FC236}">
                  <a16:creationId xmlns:a16="http://schemas.microsoft.com/office/drawing/2014/main" xmlns="" id="{752D6A6B-E013-E946-9A3D-F9DAC970BD92}"/>
                </a:ext>
              </a:extLst>
            </p:cNvPr>
            <p:cNvSpPr/>
            <p:nvPr/>
          </p:nvSpPr>
          <p:spPr>
            <a:xfrm>
              <a:off x="2881544" y="2881544"/>
              <a:ext cx="27899699" cy="278996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" name="圓形">
              <a:extLst>
                <a:ext uri="{FF2B5EF4-FFF2-40B4-BE49-F238E27FC236}">
                  <a16:creationId xmlns:a16="http://schemas.microsoft.com/office/drawing/2014/main" xmlns="" id="{A1DEA2E3-0C83-0E41-80B2-16164A869327}"/>
                </a:ext>
              </a:extLst>
            </p:cNvPr>
            <p:cNvSpPr/>
            <p:nvPr/>
          </p:nvSpPr>
          <p:spPr>
            <a:xfrm>
              <a:off x="0" y="0"/>
              <a:ext cx="33662789" cy="3366278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8" name="圓形">
              <a:extLst>
                <a:ext uri="{FF2B5EF4-FFF2-40B4-BE49-F238E27FC236}">
                  <a16:creationId xmlns:a16="http://schemas.microsoft.com/office/drawing/2014/main" xmlns="" id="{5981FB80-C7D8-5348-B5E7-21595349B45D}"/>
                </a:ext>
              </a:extLst>
            </p:cNvPr>
            <p:cNvSpPr/>
            <p:nvPr/>
          </p:nvSpPr>
          <p:spPr>
            <a:xfrm>
              <a:off x="12414108" y="12414108"/>
              <a:ext cx="8834571" cy="8834572"/>
            </a:xfrm>
            <a:prstGeom prst="ellipse">
              <a:avLst/>
            </a:prstGeom>
            <a:solidFill>
              <a:srgbClr val="FFFFFF">
                <a:alpha val="80000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9" name="圓形">
              <a:extLst>
                <a:ext uri="{FF2B5EF4-FFF2-40B4-BE49-F238E27FC236}">
                  <a16:creationId xmlns:a16="http://schemas.microsoft.com/office/drawing/2014/main" xmlns="" id="{58829501-7656-1C49-944D-FBD251E24792}"/>
                </a:ext>
              </a:extLst>
            </p:cNvPr>
            <p:cNvSpPr/>
            <p:nvPr/>
          </p:nvSpPr>
          <p:spPr>
            <a:xfrm>
              <a:off x="12634900" y="12634900"/>
              <a:ext cx="8392988" cy="8392988"/>
            </a:xfrm>
            <a:prstGeom prst="ellipse">
              <a:avLst/>
            </a:prstGeom>
            <a:noFill/>
            <a:ln w="25400" cap="flat">
              <a:solidFill>
                <a:srgbClr val="212121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23" name="形狀">
            <a:extLst>
              <a:ext uri="{FF2B5EF4-FFF2-40B4-BE49-F238E27FC236}">
                <a16:creationId xmlns:a16="http://schemas.microsoft.com/office/drawing/2014/main" xmlns="" id="{AE27220B-C0FE-E541-B15C-C4D0BBDF3A8F}"/>
              </a:ext>
            </a:extLst>
          </p:cNvPr>
          <p:cNvSpPr/>
          <p:nvPr userDrawn="1"/>
        </p:nvSpPr>
        <p:spPr>
          <a:xfrm>
            <a:off x="8465406" y="1923459"/>
            <a:ext cx="528762" cy="528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" name="形狀">
            <a:extLst>
              <a:ext uri="{FF2B5EF4-FFF2-40B4-BE49-F238E27FC236}">
                <a16:creationId xmlns:a16="http://schemas.microsoft.com/office/drawing/2014/main" xmlns="" id="{FA4A7007-F357-CC40-A1B2-DC03C12FA8A9}"/>
              </a:ext>
            </a:extLst>
          </p:cNvPr>
          <p:cNvSpPr/>
          <p:nvPr userDrawn="1"/>
        </p:nvSpPr>
        <p:spPr>
          <a:xfrm>
            <a:off x="6057206" y="6917342"/>
            <a:ext cx="198803" cy="198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5" name="形狀">
            <a:extLst>
              <a:ext uri="{FF2B5EF4-FFF2-40B4-BE49-F238E27FC236}">
                <a16:creationId xmlns:a16="http://schemas.microsoft.com/office/drawing/2014/main" xmlns="" id="{A1126D78-D671-544A-967E-87954AE9FCE0}"/>
              </a:ext>
            </a:extLst>
          </p:cNvPr>
          <p:cNvSpPr/>
          <p:nvPr userDrawn="1"/>
        </p:nvSpPr>
        <p:spPr>
          <a:xfrm>
            <a:off x="14719537" y="4286736"/>
            <a:ext cx="100086" cy="100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FB093677-977E-3B49-BE6B-010486038D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26" name="文字版面配置區 37">
            <a:extLst>
              <a:ext uri="{FF2B5EF4-FFF2-40B4-BE49-F238E27FC236}">
                <a16:creationId xmlns:a16="http://schemas.microsoft.com/office/drawing/2014/main" xmlns="" id="{379F47EC-635B-0246-B031-8550014BEF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8876" y="1127357"/>
            <a:ext cx="6034034" cy="1845735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FA7651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en-GB" altLang="zh-TW" dirty="0"/>
              <a:t>Chapter</a:t>
            </a:r>
            <a:endParaRPr kumimoji="1" lang="zh-TW" altLang="en-US" dirty="0"/>
          </a:p>
        </p:txBody>
      </p:sp>
      <p:sp>
        <p:nvSpPr>
          <p:cNvPr id="27" name="文字版面配置區 39">
            <a:extLst>
              <a:ext uri="{FF2B5EF4-FFF2-40B4-BE49-F238E27FC236}">
                <a16:creationId xmlns:a16="http://schemas.microsoft.com/office/drawing/2014/main" xmlns="" id="{2C6D249E-6B24-3849-AD50-4336C01B39B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7789" y="3075381"/>
            <a:ext cx="5281976" cy="949628"/>
          </a:xfrm>
        </p:spPr>
        <p:txBody>
          <a:bodyPr/>
          <a:lstStyle>
            <a:lvl1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1pPr>
            <a:lvl2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2pPr>
            <a:lvl3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3pPr>
            <a:lvl4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4pPr>
            <a:lvl5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5pPr>
          </a:lstStyle>
          <a:p>
            <a:pPr lvl="0"/>
            <a:r>
              <a:rPr kumimoji="1" lang="zh-TW" altLang="en-US" dirty="0"/>
              <a:t>章節內容 </a:t>
            </a:r>
            <a:r>
              <a:rPr kumimoji="1" lang="en-US" altLang="zh-TW" dirty="0"/>
              <a:t>/ </a:t>
            </a:r>
            <a:r>
              <a:rPr kumimoji="1" lang="zh-TW" altLang="en-US" dirty="0"/>
              <a:t>章節內容 </a:t>
            </a:r>
            <a:r>
              <a:rPr kumimoji="1" lang="en-US" altLang="zh-TW" dirty="0"/>
              <a:t>/</a:t>
            </a:r>
          </a:p>
          <a:p>
            <a:pPr lvl="0"/>
            <a:r>
              <a:rPr kumimoji="1" lang="zh-TW" altLang="en-US" dirty="0"/>
              <a:t>章節內容</a:t>
            </a:r>
          </a:p>
        </p:txBody>
      </p:sp>
      <p:pic>
        <p:nvPicPr>
          <p:cNvPr id="28" name="影像" descr="影像">
            <a:extLst>
              <a:ext uri="{FF2B5EF4-FFF2-40B4-BE49-F238E27FC236}">
                <a16:creationId xmlns:a16="http://schemas.microsoft.com/office/drawing/2014/main" xmlns="" id="{CDAE1E6A-0098-864C-9809-20A22FF4C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4452"/>
          <a:stretch/>
        </p:blipFill>
        <p:spPr>
          <a:xfrm>
            <a:off x="15138723" y="322240"/>
            <a:ext cx="859893" cy="556534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657188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>
            <a:extLst>
              <a:ext uri="{FF2B5EF4-FFF2-40B4-BE49-F238E27FC236}">
                <a16:creationId xmlns:a16="http://schemas.microsoft.com/office/drawing/2014/main" xmlns="" id="{62C2E0DD-B1B4-8B40-865A-5BE07A7C7B5B}"/>
              </a:ext>
            </a:extLst>
          </p:cNvPr>
          <p:cNvSpPr/>
          <p:nvPr userDrawn="1"/>
        </p:nvSpPr>
        <p:spPr>
          <a:xfrm>
            <a:off x="-1" y="-1"/>
            <a:ext cx="16256001" cy="9144001"/>
          </a:xfrm>
          <a:prstGeom prst="rect">
            <a:avLst/>
          </a:prstGeom>
          <a:gradFill flip="none" rotWithShape="1">
            <a:gsLst>
              <a:gs pos="0">
                <a:srgbClr val="387FDE"/>
              </a:gs>
              <a:gs pos="40001">
                <a:srgbClr val="387FDE">
                  <a:alpha val="50000"/>
                </a:srgbClr>
              </a:gs>
              <a:gs pos="100000">
                <a:srgbClr val="387FDE">
                  <a:alpha val="0"/>
                </a:srgbClr>
              </a:gs>
            </a:gsLst>
            <a:lin ang="2700000" scaled="1"/>
            <a:tileRect/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5" name="未命名-1.4w7png.png" descr="未命名-1.4w7png.png">
            <a:extLst>
              <a:ext uri="{FF2B5EF4-FFF2-40B4-BE49-F238E27FC236}">
                <a16:creationId xmlns:a16="http://schemas.microsoft.com/office/drawing/2014/main" xmlns="" id="{DA8E76AD-8D33-BB45-80DC-025E9FE36F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16943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6256000" cy="9144001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6" name="群組">
            <a:extLst>
              <a:ext uri="{FF2B5EF4-FFF2-40B4-BE49-F238E27FC236}">
                <a16:creationId xmlns:a16="http://schemas.microsoft.com/office/drawing/2014/main" xmlns="" id="{AD3CF6CD-7E04-5741-B631-6D6D94076DBB}"/>
              </a:ext>
            </a:extLst>
          </p:cNvPr>
          <p:cNvGrpSpPr/>
          <p:nvPr userDrawn="1"/>
        </p:nvGrpSpPr>
        <p:grpSpPr>
          <a:xfrm>
            <a:off x="-13526100" y="-15423446"/>
            <a:ext cx="33662789" cy="33662790"/>
            <a:chOff x="0" y="0"/>
            <a:chExt cx="33662788" cy="33662788"/>
          </a:xfrm>
        </p:grpSpPr>
        <p:sp>
          <p:nvSpPr>
            <p:cNvPr id="7" name="圓形">
              <a:extLst>
                <a:ext uri="{FF2B5EF4-FFF2-40B4-BE49-F238E27FC236}">
                  <a16:creationId xmlns:a16="http://schemas.microsoft.com/office/drawing/2014/main" xmlns="" id="{EE7F7CC1-9458-6540-AAD5-3C45BA261E3E}"/>
                </a:ext>
              </a:extLst>
            </p:cNvPr>
            <p:cNvSpPr/>
            <p:nvPr/>
          </p:nvSpPr>
          <p:spPr>
            <a:xfrm>
              <a:off x="12172492" y="12172493"/>
              <a:ext cx="9317803" cy="931780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圓形">
              <a:extLst>
                <a:ext uri="{FF2B5EF4-FFF2-40B4-BE49-F238E27FC236}">
                  <a16:creationId xmlns:a16="http://schemas.microsoft.com/office/drawing/2014/main" xmlns="" id="{B361DE03-C4B5-C649-B1E8-A5342A71C775}"/>
                </a:ext>
              </a:extLst>
            </p:cNvPr>
            <p:cNvSpPr/>
            <p:nvPr/>
          </p:nvSpPr>
          <p:spPr>
            <a:xfrm>
              <a:off x="11763092" y="11763092"/>
              <a:ext cx="10136604" cy="10136605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圓形">
              <a:extLst>
                <a:ext uri="{FF2B5EF4-FFF2-40B4-BE49-F238E27FC236}">
                  <a16:creationId xmlns:a16="http://schemas.microsoft.com/office/drawing/2014/main" xmlns="" id="{F37E24FB-6F14-5F46-B56C-011DAC2A8143}"/>
                </a:ext>
              </a:extLst>
            </p:cNvPr>
            <p:cNvSpPr/>
            <p:nvPr/>
          </p:nvSpPr>
          <p:spPr>
            <a:xfrm>
              <a:off x="11292385" y="11292385"/>
              <a:ext cx="11078018" cy="11078018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圓形">
              <a:extLst>
                <a:ext uri="{FF2B5EF4-FFF2-40B4-BE49-F238E27FC236}">
                  <a16:creationId xmlns:a16="http://schemas.microsoft.com/office/drawing/2014/main" xmlns="" id="{7C25F75B-999F-C84B-B117-83214F41996B}"/>
                </a:ext>
              </a:extLst>
            </p:cNvPr>
            <p:cNvSpPr/>
            <p:nvPr/>
          </p:nvSpPr>
          <p:spPr>
            <a:xfrm>
              <a:off x="10681886" y="10681886"/>
              <a:ext cx="12299016" cy="12299016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圓形">
              <a:extLst>
                <a:ext uri="{FF2B5EF4-FFF2-40B4-BE49-F238E27FC236}">
                  <a16:creationId xmlns:a16="http://schemas.microsoft.com/office/drawing/2014/main" xmlns="" id="{C0C5F1B9-BF38-7B43-8CE5-1E4366DBF825}"/>
                </a:ext>
              </a:extLst>
            </p:cNvPr>
            <p:cNvSpPr/>
            <p:nvPr/>
          </p:nvSpPr>
          <p:spPr>
            <a:xfrm>
              <a:off x="9922649" y="9922649"/>
              <a:ext cx="13817491" cy="13817491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圓形">
              <a:extLst>
                <a:ext uri="{FF2B5EF4-FFF2-40B4-BE49-F238E27FC236}">
                  <a16:creationId xmlns:a16="http://schemas.microsoft.com/office/drawing/2014/main" xmlns="" id="{6E87E09E-666E-ED42-9C5A-E9D26F6BF375}"/>
                </a:ext>
              </a:extLst>
            </p:cNvPr>
            <p:cNvSpPr/>
            <p:nvPr/>
          </p:nvSpPr>
          <p:spPr>
            <a:xfrm>
              <a:off x="9000030" y="9000031"/>
              <a:ext cx="15662728" cy="15662727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" name="圓形">
              <a:extLst>
                <a:ext uri="{FF2B5EF4-FFF2-40B4-BE49-F238E27FC236}">
                  <a16:creationId xmlns:a16="http://schemas.microsoft.com/office/drawing/2014/main" xmlns="" id="{03A02290-5152-474E-A7D4-349FA16E0A9C}"/>
                </a:ext>
              </a:extLst>
            </p:cNvPr>
            <p:cNvSpPr/>
            <p:nvPr/>
          </p:nvSpPr>
          <p:spPr>
            <a:xfrm>
              <a:off x="7979122" y="7979123"/>
              <a:ext cx="17704544" cy="1770454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" name="圓形">
              <a:extLst>
                <a:ext uri="{FF2B5EF4-FFF2-40B4-BE49-F238E27FC236}">
                  <a16:creationId xmlns:a16="http://schemas.microsoft.com/office/drawing/2014/main" xmlns="" id="{9E055AF2-7BB0-9842-A8C8-EA608FF27362}"/>
                </a:ext>
              </a:extLst>
            </p:cNvPr>
            <p:cNvSpPr/>
            <p:nvPr/>
          </p:nvSpPr>
          <p:spPr>
            <a:xfrm>
              <a:off x="6636444" y="6636445"/>
              <a:ext cx="20389899" cy="203898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5" name="圓形">
              <a:extLst>
                <a:ext uri="{FF2B5EF4-FFF2-40B4-BE49-F238E27FC236}">
                  <a16:creationId xmlns:a16="http://schemas.microsoft.com/office/drawing/2014/main" xmlns="" id="{500650FC-0211-0F42-AE35-31968BD87F1E}"/>
                </a:ext>
              </a:extLst>
            </p:cNvPr>
            <p:cNvSpPr/>
            <p:nvPr/>
          </p:nvSpPr>
          <p:spPr>
            <a:xfrm>
              <a:off x="5047324" y="5047324"/>
              <a:ext cx="23568141" cy="23568141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6" name="圓形">
              <a:extLst>
                <a:ext uri="{FF2B5EF4-FFF2-40B4-BE49-F238E27FC236}">
                  <a16:creationId xmlns:a16="http://schemas.microsoft.com/office/drawing/2014/main" xmlns="" id="{980E3B41-5BD0-BD4C-A4AC-0198AA4D1C85}"/>
                </a:ext>
              </a:extLst>
            </p:cNvPr>
            <p:cNvSpPr/>
            <p:nvPr/>
          </p:nvSpPr>
          <p:spPr>
            <a:xfrm>
              <a:off x="2881544" y="2881544"/>
              <a:ext cx="27899699" cy="278996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" name="圓形">
              <a:extLst>
                <a:ext uri="{FF2B5EF4-FFF2-40B4-BE49-F238E27FC236}">
                  <a16:creationId xmlns:a16="http://schemas.microsoft.com/office/drawing/2014/main" xmlns="" id="{6A2143C8-5248-9C4E-BD24-F5137FC4B168}"/>
                </a:ext>
              </a:extLst>
            </p:cNvPr>
            <p:cNvSpPr/>
            <p:nvPr/>
          </p:nvSpPr>
          <p:spPr>
            <a:xfrm>
              <a:off x="0" y="0"/>
              <a:ext cx="33662789" cy="3366278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8" name="圓形">
              <a:extLst>
                <a:ext uri="{FF2B5EF4-FFF2-40B4-BE49-F238E27FC236}">
                  <a16:creationId xmlns:a16="http://schemas.microsoft.com/office/drawing/2014/main" xmlns="" id="{40817CEF-20EE-2745-A384-34DC7DAAC5FE}"/>
                </a:ext>
              </a:extLst>
            </p:cNvPr>
            <p:cNvSpPr/>
            <p:nvPr/>
          </p:nvSpPr>
          <p:spPr>
            <a:xfrm>
              <a:off x="12414108" y="12414108"/>
              <a:ext cx="8834571" cy="8834572"/>
            </a:xfrm>
            <a:prstGeom prst="ellipse">
              <a:avLst/>
            </a:prstGeom>
            <a:solidFill>
              <a:srgbClr val="FFFFFF">
                <a:alpha val="80000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9" name="圓形">
              <a:extLst>
                <a:ext uri="{FF2B5EF4-FFF2-40B4-BE49-F238E27FC236}">
                  <a16:creationId xmlns:a16="http://schemas.microsoft.com/office/drawing/2014/main" xmlns="" id="{0A148858-F1D5-6B48-AA10-0FAF77CCB328}"/>
                </a:ext>
              </a:extLst>
            </p:cNvPr>
            <p:cNvSpPr/>
            <p:nvPr/>
          </p:nvSpPr>
          <p:spPr>
            <a:xfrm>
              <a:off x="12634900" y="12634900"/>
              <a:ext cx="8392988" cy="8392988"/>
            </a:xfrm>
            <a:prstGeom prst="ellipse">
              <a:avLst/>
            </a:prstGeom>
            <a:noFill/>
            <a:ln w="25400" cap="flat">
              <a:solidFill>
                <a:srgbClr val="212121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22" name="形狀">
            <a:extLst>
              <a:ext uri="{FF2B5EF4-FFF2-40B4-BE49-F238E27FC236}">
                <a16:creationId xmlns:a16="http://schemas.microsoft.com/office/drawing/2014/main" xmlns="" id="{18FD0AD4-429A-E242-AE34-41302306F1C1}"/>
              </a:ext>
            </a:extLst>
          </p:cNvPr>
          <p:cNvSpPr/>
          <p:nvPr userDrawn="1"/>
        </p:nvSpPr>
        <p:spPr>
          <a:xfrm>
            <a:off x="14542869" y="3393935"/>
            <a:ext cx="714183" cy="7141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3" name="形狀">
            <a:extLst>
              <a:ext uri="{FF2B5EF4-FFF2-40B4-BE49-F238E27FC236}">
                <a16:creationId xmlns:a16="http://schemas.microsoft.com/office/drawing/2014/main" xmlns="" id="{EB35F2E4-4533-384E-A9A1-FF477907BE95}"/>
              </a:ext>
            </a:extLst>
          </p:cNvPr>
          <p:cNvSpPr/>
          <p:nvPr userDrawn="1"/>
        </p:nvSpPr>
        <p:spPr>
          <a:xfrm>
            <a:off x="6291450" y="7407722"/>
            <a:ext cx="335009" cy="3350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" name="形狀">
            <a:extLst>
              <a:ext uri="{FF2B5EF4-FFF2-40B4-BE49-F238E27FC236}">
                <a16:creationId xmlns:a16="http://schemas.microsoft.com/office/drawing/2014/main" xmlns="" id="{6706903D-175A-EF44-A155-872D47F5D65C}"/>
              </a:ext>
            </a:extLst>
          </p:cNvPr>
          <p:cNvSpPr/>
          <p:nvPr userDrawn="1"/>
        </p:nvSpPr>
        <p:spPr>
          <a:xfrm>
            <a:off x="7688563" y="3742246"/>
            <a:ext cx="146367" cy="14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5" name="影像" descr="影像">
            <a:extLst>
              <a:ext uri="{FF2B5EF4-FFF2-40B4-BE49-F238E27FC236}">
                <a16:creationId xmlns:a16="http://schemas.microsoft.com/office/drawing/2014/main" xmlns="" id="{21C27DC1-3AC9-3E43-8271-560713DFD0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4232" y="322240"/>
            <a:ext cx="3003877" cy="447185"/>
          </a:xfrm>
          <a:prstGeom prst="rect">
            <a:avLst/>
          </a:prstGeom>
          <a:ln w="3175">
            <a:miter lim="400000"/>
          </a:ln>
        </p:spPr>
      </p:pic>
      <p:sp>
        <p:nvSpPr>
          <p:cNvPr id="26" name="形狀">
            <a:extLst>
              <a:ext uri="{FF2B5EF4-FFF2-40B4-BE49-F238E27FC236}">
                <a16:creationId xmlns:a16="http://schemas.microsoft.com/office/drawing/2014/main" xmlns="" id="{EA68EC4C-CA8B-2E46-AECB-0C996B8CBF1E}"/>
              </a:ext>
            </a:extLst>
          </p:cNvPr>
          <p:cNvSpPr/>
          <p:nvPr userDrawn="1"/>
        </p:nvSpPr>
        <p:spPr>
          <a:xfrm>
            <a:off x="8873865" y="7682475"/>
            <a:ext cx="576445" cy="576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27" name="群組">
            <a:extLst>
              <a:ext uri="{FF2B5EF4-FFF2-40B4-BE49-F238E27FC236}">
                <a16:creationId xmlns:a16="http://schemas.microsoft.com/office/drawing/2014/main" xmlns="" id="{2223BC52-AAF8-9A41-BFCE-BD8A54C94A5F}"/>
              </a:ext>
            </a:extLst>
          </p:cNvPr>
          <p:cNvGrpSpPr/>
          <p:nvPr userDrawn="1"/>
        </p:nvGrpSpPr>
        <p:grpSpPr>
          <a:xfrm>
            <a:off x="12679132" y="7742804"/>
            <a:ext cx="708911" cy="708912"/>
            <a:chOff x="0" y="0"/>
            <a:chExt cx="708910" cy="708910"/>
          </a:xfrm>
        </p:grpSpPr>
        <p:sp>
          <p:nvSpPr>
            <p:cNvPr id="28" name="圓形">
              <a:extLst>
                <a:ext uri="{FF2B5EF4-FFF2-40B4-BE49-F238E27FC236}">
                  <a16:creationId xmlns:a16="http://schemas.microsoft.com/office/drawing/2014/main" xmlns="" id="{1D02E744-7E23-9140-A0B1-2C056F086A50}"/>
                </a:ext>
              </a:extLst>
            </p:cNvPr>
            <p:cNvSpPr/>
            <p:nvPr/>
          </p:nvSpPr>
          <p:spPr>
            <a:xfrm>
              <a:off x="0" y="0"/>
              <a:ext cx="708911" cy="708911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29" name="影像" descr="影像">
              <a:extLst>
                <a:ext uri="{FF2B5EF4-FFF2-40B4-BE49-F238E27FC236}">
                  <a16:creationId xmlns:a16="http://schemas.microsoft.com/office/drawing/2014/main" xmlns="" id="{C02F4DF7-0ABD-1340-9235-3DCD2B7E7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127" y="137144"/>
              <a:ext cx="412656" cy="434623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0" name="群組">
            <a:extLst>
              <a:ext uri="{FF2B5EF4-FFF2-40B4-BE49-F238E27FC236}">
                <a16:creationId xmlns:a16="http://schemas.microsoft.com/office/drawing/2014/main" xmlns="" id="{AA8631BB-2D2A-9E4A-8779-D1DE0FBEAAA2}"/>
              </a:ext>
            </a:extLst>
          </p:cNvPr>
          <p:cNvGrpSpPr/>
          <p:nvPr userDrawn="1"/>
        </p:nvGrpSpPr>
        <p:grpSpPr>
          <a:xfrm>
            <a:off x="11033197" y="4843802"/>
            <a:ext cx="576576" cy="576576"/>
            <a:chOff x="0" y="0"/>
            <a:chExt cx="576575" cy="576575"/>
          </a:xfrm>
        </p:grpSpPr>
        <p:sp>
          <p:nvSpPr>
            <p:cNvPr id="31" name="圓形">
              <a:extLst>
                <a:ext uri="{FF2B5EF4-FFF2-40B4-BE49-F238E27FC236}">
                  <a16:creationId xmlns:a16="http://schemas.microsoft.com/office/drawing/2014/main" xmlns="" id="{1023B6F4-AF13-7C43-A880-3648BE41B0D9}"/>
                </a:ext>
              </a:extLst>
            </p:cNvPr>
            <p:cNvSpPr/>
            <p:nvPr/>
          </p:nvSpPr>
          <p:spPr>
            <a:xfrm>
              <a:off x="0" y="0"/>
              <a:ext cx="576576" cy="576576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2" name="影像" descr="影像">
              <a:extLst>
                <a:ext uri="{FF2B5EF4-FFF2-40B4-BE49-F238E27FC236}">
                  <a16:creationId xmlns:a16="http://schemas.microsoft.com/office/drawing/2014/main" xmlns="" id="{0D8623DA-D4F7-5546-AF4C-B867D4C4E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131" y="145982"/>
              <a:ext cx="298834" cy="298834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3" name="群組">
            <a:extLst>
              <a:ext uri="{FF2B5EF4-FFF2-40B4-BE49-F238E27FC236}">
                <a16:creationId xmlns:a16="http://schemas.microsoft.com/office/drawing/2014/main" xmlns="" id="{B0F3042E-F5E3-8F4B-B8C8-8EBD85E5C109}"/>
              </a:ext>
            </a:extLst>
          </p:cNvPr>
          <p:cNvGrpSpPr/>
          <p:nvPr userDrawn="1"/>
        </p:nvGrpSpPr>
        <p:grpSpPr>
          <a:xfrm>
            <a:off x="768001" y="6271839"/>
            <a:ext cx="315842" cy="315842"/>
            <a:chOff x="0" y="0"/>
            <a:chExt cx="315840" cy="315840"/>
          </a:xfrm>
        </p:grpSpPr>
        <p:sp>
          <p:nvSpPr>
            <p:cNvPr id="34" name="圓形">
              <a:extLst>
                <a:ext uri="{FF2B5EF4-FFF2-40B4-BE49-F238E27FC236}">
                  <a16:creationId xmlns:a16="http://schemas.microsoft.com/office/drawing/2014/main" xmlns="" id="{35EBFA8A-0500-E543-A170-C7D419A7D8F1}"/>
                </a:ext>
              </a:extLst>
            </p:cNvPr>
            <p:cNvSpPr/>
            <p:nvPr/>
          </p:nvSpPr>
          <p:spPr>
            <a:xfrm>
              <a:off x="0" y="0"/>
              <a:ext cx="315841" cy="315841"/>
            </a:xfrm>
            <a:prstGeom prst="ellipse">
              <a:avLst/>
            </a:prstGeom>
            <a:noFill/>
            <a:ln w="1905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5" name="影像" descr="影像">
              <a:extLst>
                <a:ext uri="{FF2B5EF4-FFF2-40B4-BE49-F238E27FC236}">
                  <a16:creationId xmlns:a16="http://schemas.microsoft.com/office/drawing/2014/main" xmlns="" id="{98835B5E-72C8-8C4C-B2E0-4837708A62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341" y="53491"/>
              <a:ext cx="206155" cy="199477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6" name="群組">
            <a:extLst>
              <a:ext uri="{FF2B5EF4-FFF2-40B4-BE49-F238E27FC236}">
                <a16:creationId xmlns:a16="http://schemas.microsoft.com/office/drawing/2014/main" xmlns="" id="{CBCD427D-C4CE-6944-91C6-0C0DF89A9D20}"/>
              </a:ext>
            </a:extLst>
          </p:cNvPr>
          <p:cNvGrpSpPr/>
          <p:nvPr userDrawn="1"/>
        </p:nvGrpSpPr>
        <p:grpSpPr>
          <a:xfrm>
            <a:off x="9302401" y="1083043"/>
            <a:ext cx="333971" cy="333971"/>
            <a:chOff x="0" y="0"/>
            <a:chExt cx="333969" cy="333969"/>
          </a:xfrm>
        </p:grpSpPr>
        <p:sp>
          <p:nvSpPr>
            <p:cNvPr id="37" name="圓形">
              <a:extLst>
                <a:ext uri="{FF2B5EF4-FFF2-40B4-BE49-F238E27FC236}">
                  <a16:creationId xmlns:a16="http://schemas.microsoft.com/office/drawing/2014/main" xmlns="" id="{E055B096-A126-A74D-B71C-8F1ED9117DDA}"/>
                </a:ext>
              </a:extLst>
            </p:cNvPr>
            <p:cNvSpPr/>
            <p:nvPr/>
          </p:nvSpPr>
          <p:spPr>
            <a:xfrm>
              <a:off x="0" y="0"/>
              <a:ext cx="333970" cy="333970"/>
            </a:xfrm>
            <a:prstGeom prst="ellipse">
              <a:avLst/>
            </a:prstGeom>
            <a:noFill/>
            <a:ln w="1905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8" name="影像" descr="影像">
              <a:extLst>
                <a:ext uri="{FF2B5EF4-FFF2-40B4-BE49-F238E27FC236}">
                  <a16:creationId xmlns:a16="http://schemas.microsoft.com/office/drawing/2014/main" xmlns="" id="{ED7C24D0-99C6-074A-87C5-F3FCCA4E3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121" y="42126"/>
              <a:ext cx="249728" cy="249718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70AC1942-E3BE-1941-A81B-A210BE7DFC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39" name="文字版面配置區 37">
            <a:extLst>
              <a:ext uri="{FF2B5EF4-FFF2-40B4-BE49-F238E27FC236}">
                <a16:creationId xmlns:a16="http://schemas.microsoft.com/office/drawing/2014/main" xmlns="" id="{ABA0CC40-32D3-6F42-8F70-84B43E92136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46105" y="757829"/>
            <a:ext cx="6034034" cy="1845735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en-GB" altLang="zh-TW" dirty="0"/>
              <a:t>Chapter</a:t>
            </a:r>
            <a:endParaRPr kumimoji="1" lang="zh-TW" altLang="en-US" dirty="0"/>
          </a:p>
        </p:txBody>
      </p:sp>
      <p:sp>
        <p:nvSpPr>
          <p:cNvPr id="40" name="文字版面配置區 39">
            <a:extLst>
              <a:ext uri="{FF2B5EF4-FFF2-40B4-BE49-F238E27FC236}">
                <a16:creationId xmlns:a16="http://schemas.microsoft.com/office/drawing/2014/main" xmlns="" id="{13C570E6-5F16-6544-B70B-7A0B11BA2D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5018" y="2705853"/>
            <a:ext cx="5281976" cy="949628"/>
          </a:xfrm>
        </p:spPr>
        <p:txBody>
          <a:bodyPr/>
          <a:lstStyle>
            <a:lvl1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1pPr>
            <a:lvl2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2pPr>
            <a:lvl3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3pPr>
            <a:lvl4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4pPr>
            <a:lvl5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5pPr>
          </a:lstStyle>
          <a:p>
            <a:pPr lvl="0"/>
            <a:r>
              <a:rPr kumimoji="1" lang="zh-TW" altLang="en-US" dirty="0"/>
              <a:t>章節內容 </a:t>
            </a:r>
            <a:r>
              <a:rPr kumimoji="1" lang="en-US" altLang="zh-TW" dirty="0"/>
              <a:t>/ </a:t>
            </a:r>
            <a:r>
              <a:rPr kumimoji="1" lang="zh-TW" altLang="en-US" dirty="0"/>
              <a:t>章節內容 </a:t>
            </a:r>
            <a:r>
              <a:rPr kumimoji="1" lang="en-US" altLang="zh-TW" dirty="0"/>
              <a:t>/</a:t>
            </a:r>
          </a:p>
          <a:p>
            <a:pPr lvl="0"/>
            <a:r>
              <a:rPr kumimoji="1" lang="zh-TW" altLang="en-US" dirty="0"/>
              <a:t>章節內容</a:t>
            </a:r>
          </a:p>
        </p:txBody>
      </p:sp>
    </p:spTree>
    <p:extLst>
      <p:ext uri="{BB962C8B-B14F-4D97-AF65-F5344CB8AC3E}">
        <p14:creationId xmlns:p14="http://schemas.microsoft.com/office/powerpoint/2010/main" val="809430443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章節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>
            <a:extLst>
              <a:ext uri="{FF2B5EF4-FFF2-40B4-BE49-F238E27FC236}">
                <a16:creationId xmlns:a16="http://schemas.microsoft.com/office/drawing/2014/main" xmlns="" id="{62C2E0DD-B1B4-8B40-865A-5BE07A7C7B5B}"/>
              </a:ext>
            </a:extLst>
          </p:cNvPr>
          <p:cNvSpPr/>
          <p:nvPr userDrawn="1"/>
        </p:nvSpPr>
        <p:spPr>
          <a:xfrm>
            <a:off x="-1" y="-1"/>
            <a:ext cx="16256001" cy="9144001"/>
          </a:xfrm>
          <a:prstGeom prst="rect">
            <a:avLst/>
          </a:prstGeom>
          <a:gradFill flip="none" rotWithShape="1">
            <a:gsLst>
              <a:gs pos="0">
                <a:srgbClr val="387FDE"/>
              </a:gs>
              <a:gs pos="40001">
                <a:srgbClr val="387FDE">
                  <a:alpha val="50000"/>
                </a:srgbClr>
              </a:gs>
              <a:gs pos="100000">
                <a:srgbClr val="387FDE">
                  <a:alpha val="0"/>
                </a:srgbClr>
              </a:gs>
            </a:gsLst>
            <a:lin ang="2700000" scaled="1"/>
            <a:tileRect/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5" name="未命名-1.4w7png.png" descr="未命名-1.4w7png.png">
            <a:extLst>
              <a:ext uri="{FF2B5EF4-FFF2-40B4-BE49-F238E27FC236}">
                <a16:creationId xmlns:a16="http://schemas.microsoft.com/office/drawing/2014/main" xmlns="" id="{DA8E76AD-8D33-BB45-80DC-025E9FE36F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16943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6256000" cy="9144001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6" name="群組">
            <a:extLst>
              <a:ext uri="{FF2B5EF4-FFF2-40B4-BE49-F238E27FC236}">
                <a16:creationId xmlns:a16="http://schemas.microsoft.com/office/drawing/2014/main" xmlns="" id="{AD3CF6CD-7E04-5741-B631-6D6D94076DBB}"/>
              </a:ext>
            </a:extLst>
          </p:cNvPr>
          <p:cNvGrpSpPr/>
          <p:nvPr userDrawn="1"/>
        </p:nvGrpSpPr>
        <p:grpSpPr>
          <a:xfrm>
            <a:off x="-13526100" y="-15423446"/>
            <a:ext cx="33662789" cy="33662790"/>
            <a:chOff x="0" y="0"/>
            <a:chExt cx="33662788" cy="33662788"/>
          </a:xfrm>
        </p:grpSpPr>
        <p:sp>
          <p:nvSpPr>
            <p:cNvPr id="7" name="圓形">
              <a:extLst>
                <a:ext uri="{FF2B5EF4-FFF2-40B4-BE49-F238E27FC236}">
                  <a16:creationId xmlns:a16="http://schemas.microsoft.com/office/drawing/2014/main" xmlns="" id="{EE7F7CC1-9458-6540-AAD5-3C45BA261E3E}"/>
                </a:ext>
              </a:extLst>
            </p:cNvPr>
            <p:cNvSpPr/>
            <p:nvPr/>
          </p:nvSpPr>
          <p:spPr>
            <a:xfrm>
              <a:off x="12172492" y="12172493"/>
              <a:ext cx="9317803" cy="931780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圓形">
              <a:extLst>
                <a:ext uri="{FF2B5EF4-FFF2-40B4-BE49-F238E27FC236}">
                  <a16:creationId xmlns:a16="http://schemas.microsoft.com/office/drawing/2014/main" xmlns="" id="{B361DE03-C4B5-C649-B1E8-A5342A71C775}"/>
                </a:ext>
              </a:extLst>
            </p:cNvPr>
            <p:cNvSpPr/>
            <p:nvPr/>
          </p:nvSpPr>
          <p:spPr>
            <a:xfrm>
              <a:off x="11763092" y="11763092"/>
              <a:ext cx="10136604" cy="10136605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圓形">
              <a:extLst>
                <a:ext uri="{FF2B5EF4-FFF2-40B4-BE49-F238E27FC236}">
                  <a16:creationId xmlns:a16="http://schemas.microsoft.com/office/drawing/2014/main" xmlns="" id="{F37E24FB-6F14-5F46-B56C-011DAC2A8143}"/>
                </a:ext>
              </a:extLst>
            </p:cNvPr>
            <p:cNvSpPr/>
            <p:nvPr/>
          </p:nvSpPr>
          <p:spPr>
            <a:xfrm>
              <a:off x="11292385" y="11292385"/>
              <a:ext cx="11078018" cy="11078018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圓形">
              <a:extLst>
                <a:ext uri="{FF2B5EF4-FFF2-40B4-BE49-F238E27FC236}">
                  <a16:creationId xmlns:a16="http://schemas.microsoft.com/office/drawing/2014/main" xmlns="" id="{7C25F75B-999F-C84B-B117-83214F41996B}"/>
                </a:ext>
              </a:extLst>
            </p:cNvPr>
            <p:cNvSpPr/>
            <p:nvPr/>
          </p:nvSpPr>
          <p:spPr>
            <a:xfrm>
              <a:off x="10681886" y="10681886"/>
              <a:ext cx="12299016" cy="12299016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圓形">
              <a:extLst>
                <a:ext uri="{FF2B5EF4-FFF2-40B4-BE49-F238E27FC236}">
                  <a16:creationId xmlns:a16="http://schemas.microsoft.com/office/drawing/2014/main" xmlns="" id="{C0C5F1B9-BF38-7B43-8CE5-1E4366DBF825}"/>
                </a:ext>
              </a:extLst>
            </p:cNvPr>
            <p:cNvSpPr/>
            <p:nvPr/>
          </p:nvSpPr>
          <p:spPr>
            <a:xfrm>
              <a:off x="9922649" y="9922649"/>
              <a:ext cx="13817491" cy="13817491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圓形">
              <a:extLst>
                <a:ext uri="{FF2B5EF4-FFF2-40B4-BE49-F238E27FC236}">
                  <a16:creationId xmlns:a16="http://schemas.microsoft.com/office/drawing/2014/main" xmlns="" id="{6E87E09E-666E-ED42-9C5A-E9D26F6BF375}"/>
                </a:ext>
              </a:extLst>
            </p:cNvPr>
            <p:cNvSpPr/>
            <p:nvPr/>
          </p:nvSpPr>
          <p:spPr>
            <a:xfrm>
              <a:off x="9000030" y="9000031"/>
              <a:ext cx="15662728" cy="15662727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" name="圓形">
              <a:extLst>
                <a:ext uri="{FF2B5EF4-FFF2-40B4-BE49-F238E27FC236}">
                  <a16:creationId xmlns:a16="http://schemas.microsoft.com/office/drawing/2014/main" xmlns="" id="{03A02290-5152-474E-A7D4-349FA16E0A9C}"/>
                </a:ext>
              </a:extLst>
            </p:cNvPr>
            <p:cNvSpPr/>
            <p:nvPr/>
          </p:nvSpPr>
          <p:spPr>
            <a:xfrm>
              <a:off x="7979122" y="7979123"/>
              <a:ext cx="17704544" cy="17704543"/>
            </a:xfrm>
            <a:prstGeom prst="ellipse">
              <a:avLst/>
            </a:prstGeom>
            <a:noFill/>
            <a:ln w="127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" name="圓形">
              <a:extLst>
                <a:ext uri="{FF2B5EF4-FFF2-40B4-BE49-F238E27FC236}">
                  <a16:creationId xmlns:a16="http://schemas.microsoft.com/office/drawing/2014/main" xmlns="" id="{9E055AF2-7BB0-9842-A8C8-EA608FF27362}"/>
                </a:ext>
              </a:extLst>
            </p:cNvPr>
            <p:cNvSpPr/>
            <p:nvPr/>
          </p:nvSpPr>
          <p:spPr>
            <a:xfrm>
              <a:off x="6636444" y="6636445"/>
              <a:ext cx="20389899" cy="203898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5" name="圓形">
              <a:extLst>
                <a:ext uri="{FF2B5EF4-FFF2-40B4-BE49-F238E27FC236}">
                  <a16:creationId xmlns:a16="http://schemas.microsoft.com/office/drawing/2014/main" xmlns="" id="{500650FC-0211-0F42-AE35-31968BD87F1E}"/>
                </a:ext>
              </a:extLst>
            </p:cNvPr>
            <p:cNvSpPr/>
            <p:nvPr/>
          </p:nvSpPr>
          <p:spPr>
            <a:xfrm>
              <a:off x="5047324" y="5047324"/>
              <a:ext cx="23568141" cy="23568141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6" name="圓形">
              <a:extLst>
                <a:ext uri="{FF2B5EF4-FFF2-40B4-BE49-F238E27FC236}">
                  <a16:creationId xmlns:a16="http://schemas.microsoft.com/office/drawing/2014/main" xmlns="" id="{980E3B41-5BD0-BD4C-A4AC-0198AA4D1C85}"/>
                </a:ext>
              </a:extLst>
            </p:cNvPr>
            <p:cNvSpPr/>
            <p:nvPr/>
          </p:nvSpPr>
          <p:spPr>
            <a:xfrm>
              <a:off x="2881544" y="2881544"/>
              <a:ext cx="27899699" cy="2789969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" name="圓形">
              <a:extLst>
                <a:ext uri="{FF2B5EF4-FFF2-40B4-BE49-F238E27FC236}">
                  <a16:creationId xmlns:a16="http://schemas.microsoft.com/office/drawing/2014/main" xmlns="" id="{6A2143C8-5248-9C4E-BD24-F5137FC4B168}"/>
                </a:ext>
              </a:extLst>
            </p:cNvPr>
            <p:cNvSpPr/>
            <p:nvPr/>
          </p:nvSpPr>
          <p:spPr>
            <a:xfrm>
              <a:off x="0" y="0"/>
              <a:ext cx="33662789" cy="33662789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8" name="圓形">
              <a:extLst>
                <a:ext uri="{FF2B5EF4-FFF2-40B4-BE49-F238E27FC236}">
                  <a16:creationId xmlns:a16="http://schemas.microsoft.com/office/drawing/2014/main" xmlns="" id="{40817CEF-20EE-2745-A384-34DC7DAAC5FE}"/>
                </a:ext>
              </a:extLst>
            </p:cNvPr>
            <p:cNvSpPr/>
            <p:nvPr/>
          </p:nvSpPr>
          <p:spPr>
            <a:xfrm>
              <a:off x="12414108" y="12414108"/>
              <a:ext cx="8834571" cy="8834572"/>
            </a:xfrm>
            <a:prstGeom prst="ellipse">
              <a:avLst/>
            </a:prstGeom>
            <a:solidFill>
              <a:srgbClr val="FFFFFF">
                <a:alpha val="80000"/>
              </a:srgbClr>
            </a:solidFill>
            <a:ln w="3175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9" name="圓形">
              <a:extLst>
                <a:ext uri="{FF2B5EF4-FFF2-40B4-BE49-F238E27FC236}">
                  <a16:creationId xmlns:a16="http://schemas.microsoft.com/office/drawing/2014/main" xmlns="" id="{0A148858-F1D5-6B48-AA10-0FAF77CCB328}"/>
                </a:ext>
              </a:extLst>
            </p:cNvPr>
            <p:cNvSpPr/>
            <p:nvPr/>
          </p:nvSpPr>
          <p:spPr>
            <a:xfrm>
              <a:off x="12634900" y="12634900"/>
              <a:ext cx="8392988" cy="8392988"/>
            </a:xfrm>
            <a:prstGeom prst="ellipse">
              <a:avLst/>
            </a:prstGeom>
            <a:noFill/>
            <a:ln w="25400" cap="flat">
              <a:solidFill>
                <a:srgbClr val="212121">
                  <a:alpha val="2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22" name="形狀">
            <a:extLst>
              <a:ext uri="{FF2B5EF4-FFF2-40B4-BE49-F238E27FC236}">
                <a16:creationId xmlns:a16="http://schemas.microsoft.com/office/drawing/2014/main" xmlns="" id="{18FD0AD4-429A-E242-AE34-41302306F1C1}"/>
              </a:ext>
            </a:extLst>
          </p:cNvPr>
          <p:cNvSpPr/>
          <p:nvPr userDrawn="1"/>
        </p:nvSpPr>
        <p:spPr>
          <a:xfrm>
            <a:off x="14542869" y="3393935"/>
            <a:ext cx="714183" cy="7141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3" name="形狀">
            <a:extLst>
              <a:ext uri="{FF2B5EF4-FFF2-40B4-BE49-F238E27FC236}">
                <a16:creationId xmlns:a16="http://schemas.microsoft.com/office/drawing/2014/main" xmlns="" id="{EB35F2E4-4533-384E-A9A1-FF477907BE95}"/>
              </a:ext>
            </a:extLst>
          </p:cNvPr>
          <p:cNvSpPr/>
          <p:nvPr userDrawn="1"/>
        </p:nvSpPr>
        <p:spPr>
          <a:xfrm>
            <a:off x="6291450" y="7407722"/>
            <a:ext cx="335009" cy="3350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" name="形狀">
            <a:extLst>
              <a:ext uri="{FF2B5EF4-FFF2-40B4-BE49-F238E27FC236}">
                <a16:creationId xmlns:a16="http://schemas.microsoft.com/office/drawing/2014/main" xmlns="" id="{6706903D-175A-EF44-A155-872D47F5D65C}"/>
              </a:ext>
            </a:extLst>
          </p:cNvPr>
          <p:cNvSpPr/>
          <p:nvPr userDrawn="1"/>
        </p:nvSpPr>
        <p:spPr>
          <a:xfrm>
            <a:off x="7688563" y="3742246"/>
            <a:ext cx="146367" cy="14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" name="形狀">
            <a:extLst>
              <a:ext uri="{FF2B5EF4-FFF2-40B4-BE49-F238E27FC236}">
                <a16:creationId xmlns:a16="http://schemas.microsoft.com/office/drawing/2014/main" xmlns="" id="{EA68EC4C-CA8B-2E46-AECB-0C996B8CBF1E}"/>
              </a:ext>
            </a:extLst>
          </p:cNvPr>
          <p:cNvSpPr/>
          <p:nvPr userDrawn="1"/>
        </p:nvSpPr>
        <p:spPr>
          <a:xfrm>
            <a:off x="8873865" y="7682475"/>
            <a:ext cx="576445" cy="576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27" name="群組">
            <a:extLst>
              <a:ext uri="{FF2B5EF4-FFF2-40B4-BE49-F238E27FC236}">
                <a16:creationId xmlns:a16="http://schemas.microsoft.com/office/drawing/2014/main" xmlns="" id="{2223BC52-AAF8-9A41-BFCE-BD8A54C94A5F}"/>
              </a:ext>
            </a:extLst>
          </p:cNvPr>
          <p:cNvGrpSpPr/>
          <p:nvPr userDrawn="1"/>
        </p:nvGrpSpPr>
        <p:grpSpPr>
          <a:xfrm>
            <a:off x="12679132" y="7742804"/>
            <a:ext cx="708911" cy="708912"/>
            <a:chOff x="0" y="0"/>
            <a:chExt cx="708910" cy="708910"/>
          </a:xfrm>
        </p:grpSpPr>
        <p:sp>
          <p:nvSpPr>
            <p:cNvPr id="28" name="圓形">
              <a:extLst>
                <a:ext uri="{FF2B5EF4-FFF2-40B4-BE49-F238E27FC236}">
                  <a16:creationId xmlns:a16="http://schemas.microsoft.com/office/drawing/2014/main" xmlns="" id="{1D02E744-7E23-9140-A0B1-2C056F086A50}"/>
                </a:ext>
              </a:extLst>
            </p:cNvPr>
            <p:cNvSpPr/>
            <p:nvPr/>
          </p:nvSpPr>
          <p:spPr>
            <a:xfrm>
              <a:off x="0" y="0"/>
              <a:ext cx="708911" cy="708911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29" name="影像" descr="影像">
              <a:extLst>
                <a:ext uri="{FF2B5EF4-FFF2-40B4-BE49-F238E27FC236}">
                  <a16:creationId xmlns:a16="http://schemas.microsoft.com/office/drawing/2014/main" xmlns="" id="{C02F4DF7-0ABD-1340-9235-3DCD2B7E7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127" y="137144"/>
              <a:ext cx="412656" cy="434623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0" name="群組">
            <a:extLst>
              <a:ext uri="{FF2B5EF4-FFF2-40B4-BE49-F238E27FC236}">
                <a16:creationId xmlns:a16="http://schemas.microsoft.com/office/drawing/2014/main" xmlns="" id="{AA8631BB-2D2A-9E4A-8779-D1DE0FBEAAA2}"/>
              </a:ext>
            </a:extLst>
          </p:cNvPr>
          <p:cNvGrpSpPr/>
          <p:nvPr userDrawn="1"/>
        </p:nvGrpSpPr>
        <p:grpSpPr>
          <a:xfrm>
            <a:off x="11033197" y="4843802"/>
            <a:ext cx="576576" cy="576576"/>
            <a:chOff x="0" y="0"/>
            <a:chExt cx="576575" cy="576575"/>
          </a:xfrm>
        </p:grpSpPr>
        <p:sp>
          <p:nvSpPr>
            <p:cNvPr id="31" name="圓形">
              <a:extLst>
                <a:ext uri="{FF2B5EF4-FFF2-40B4-BE49-F238E27FC236}">
                  <a16:creationId xmlns:a16="http://schemas.microsoft.com/office/drawing/2014/main" xmlns="" id="{1023B6F4-AF13-7C43-A880-3648BE41B0D9}"/>
                </a:ext>
              </a:extLst>
            </p:cNvPr>
            <p:cNvSpPr/>
            <p:nvPr/>
          </p:nvSpPr>
          <p:spPr>
            <a:xfrm>
              <a:off x="0" y="0"/>
              <a:ext cx="576576" cy="576576"/>
            </a:xfrm>
            <a:prstGeom prst="ellipse">
              <a:avLst/>
            </a:prstGeom>
            <a:noFill/>
            <a:ln w="2540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2" name="影像" descr="影像">
              <a:extLst>
                <a:ext uri="{FF2B5EF4-FFF2-40B4-BE49-F238E27FC236}">
                  <a16:creationId xmlns:a16="http://schemas.microsoft.com/office/drawing/2014/main" xmlns="" id="{0D8623DA-D4F7-5546-AF4C-B867D4C4E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131" y="145982"/>
              <a:ext cx="298834" cy="298834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3" name="群組">
            <a:extLst>
              <a:ext uri="{FF2B5EF4-FFF2-40B4-BE49-F238E27FC236}">
                <a16:creationId xmlns:a16="http://schemas.microsoft.com/office/drawing/2014/main" xmlns="" id="{B0F3042E-F5E3-8F4B-B8C8-8EBD85E5C109}"/>
              </a:ext>
            </a:extLst>
          </p:cNvPr>
          <p:cNvGrpSpPr/>
          <p:nvPr userDrawn="1"/>
        </p:nvGrpSpPr>
        <p:grpSpPr>
          <a:xfrm>
            <a:off x="768001" y="6271839"/>
            <a:ext cx="315842" cy="315842"/>
            <a:chOff x="0" y="0"/>
            <a:chExt cx="315840" cy="315840"/>
          </a:xfrm>
        </p:grpSpPr>
        <p:sp>
          <p:nvSpPr>
            <p:cNvPr id="34" name="圓形">
              <a:extLst>
                <a:ext uri="{FF2B5EF4-FFF2-40B4-BE49-F238E27FC236}">
                  <a16:creationId xmlns:a16="http://schemas.microsoft.com/office/drawing/2014/main" xmlns="" id="{35EBFA8A-0500-E543-A170-C7D419A7D8F1}"/>
                </a:ext>
              </a:extLst>
            </p:cNvPr>
            <p:cNvSpPr/>
            <p:nvPr/>
          </p:nvSpPr>
          <p:spPr>
            <a:xfrm>
              <a:off x="0" y="0"/>
              <a:ext cx="315841" cy="315841"/>
            </a:xfrm>
            <a:prstGeom prst="ellipse">
              <a:avLst/>
            </a:prstGeom>
            <a:noFill/>
            <a:ln w="1905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5" name="影像" descr="影像">
              <a:extLst>
                <a:ext uri="{FF2B5EF4-FFF2-40B4-BE49-F238E27FC236}">
                  <a16:creationId xmlns:a16="http://schemas.microsoft.com/office/drawing/2014/main" xmlns="" id="{98835B5E-72C8-8C4C-B2E0-4837708A62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341" y="53491"/>
              <a:ext cx="206155" cy="199477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36" name="群組">
            <a:extLst>
              <a:ext uri="{FF2B5EF4-FFF2-40B4-BE49-F238E27FC236}">
                <a16:creationId xmlns:a16="http://schemas.microsoft.com/office/drawing/2014/main" xmlns="" id="{CBCD427D-C4CE-6944-91C6-0C0DF89A9D20}"/>
              </a:ext>
            </a:extLst>
          </p:cNvPr>
          <p:cNvGrpSpPr/>
          <p:nvPr userDrawn="1"/>
        </p:nvGrpSpPr>
        <p:grpSpPr>
          <a:xfrm>
            <a:off x="9302401" y="1083043"/>
            <a:ext cx="333971" cy="333971"/>
            <a:chOff x="0" y="0"/>
            <a:chExt cx="333969" cy="333969"/>
          </a:xfrm>
        </p:grpSpPr>
        <p:sp>
          <p:nvSpPr>
            <p:cNvPr id="37" name="圓形">
              <a:extLst>
                <a:ext uri="{FF2B5EF4-FFF2-40B4-BE49-F238E27FC236}">
                  <a16:creationId xmlns:a16="http://schemas.microsoft.com/office/drawing/2014/main" xmlns="" id="{E055B096-A126-A74D-B71C-8F1ED9117DDA}"/>
                </a:ext>
              </a:extLst>
            </p:cNvPr>
            <p:cNvSpPr/>
            <p:nvPr/>
          </p:nvSpPr>
          <p:spPr>
            <a:xfrm>
              <a:off x="0" y="0"/>
              <a:ext cx="333970" cy="333970"/>
            </a:xfrm>
            <a:prstGeom prst="ellipse">
              <a:avLst/>
            </a:prstGeom>
            <a:noFill/>
            <a:ln w="19050" cap="flat">
              <a:solidFill>
                <a:srgbClr val="FFFFFF">
                  <a:alpha val="80000"/>
                </a:srgb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8" name="影像" descr="影像">
              <a:extLst>
                <a:ext uri="{FF2B5EF4-FFF2-40B4-BE49-F238E27FC236}">
                  <a16:creationId xmlns:a16="http://schemas.microsoft.com/office/drawing/2014/main" xmlns="" id="{ED7C24D0-99C6-074A-87C5-F3FCCA4E3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alphaModFix amt="87612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121" y="42126"/>
              <a:ext cx="249728" cy="249718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70AC1942-E3BE-1941-A81B-A210BE7DFC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39" name="文字版面配置區 37">
            <a:extLst>
              <a:ext uri="{FF2B5EF4-FFF2-40B4-BE49-F238E27FC236}">
                <a16:creationId xmlns:a16="http://schemas.microsoft.com/office/drawing/2014/main" xmlns="" id="{ABA0CC40-32D3-6F42-8F70-84B43E92136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46105" y="757829"/>
            <a:ext cx="6034034" cy="1845735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 smtClean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11000" b="1" i="0" u="none" strike="noStrike" cap="none" spc="0" normalizeH="0" baseline="0" dirty="0">
                <a:ln>
                  <a:noFill/>
                </a:ln>
                <a:solidFill>
                  <a:srgbClr val="387FDE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en-GB" altLang="zh-TW" dirty="0"/>
              <a:t>Chapter</a:t>
            </a:r>
            <a:endParaRPr kumimoji="1" lang="zh-TW" altLang="en-US" dirty="0"/>
          </a:p>
        </p:txBody>
      </p:sp>
      <p:sp>
        <p:nvSpPr>
          <p:cNvPr id="40" name="文字版面配置區 39">
            <a:extLst>
              <a:ext uri="{FF2B5EF4-FFF2-40B4-BE49-F238E27FC236}">
                <a16:creationId xmlns:a16="http://schemas.microsoft.com/office/drawing/2014/main" xmlns="" id="{13C570E6-5F16-6544-B70B-7A0B11BA2D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5018" y="2705853"/>
            <a:ext cx="5281976" cy="949628"/>
          </a:xfrm>
        </p:spPr>
        <p:txBody>
          <a:bodyPr/>
          <a:lstStyle>
            <a:lvl1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1pPr>
            <a:lvl2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2pPr>
            <a:lvl3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3pPr>
            <a:lvl4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4pPr>
            <a:lvl5pPr marL="0" marR="0" indent="0" algn="l" defTabSz="1219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2500" b="0" i="0" u="none" strike="noStrike" cap="none" spc="0" normalizeH="0" baseline="0" dirty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Microsoft JhengHei UI Light"/>
                <a:ea typeface="Microsoft JhengHei UI Light"/>
                <a:cs typeface="Microsoft JhengHei UI Light"/>
                <a:sym typeface="Helvetica Neue"/>
              </a:defRPr>
            </a:lvl5pPr>
          </a:lstStyle>
          <a:p>
            <a:pPr lvl="0"/>
            <a:r>
              <a:rPr kumimoji="1" lang="zh-TW" altLang="en-US" dirty="0"/>
              <a:t>章節內容 </a:t>
            </a:r>
            <a:r>
              <a:rPr kumimoji="1" lang="en-US" altLang="zh-TW" dirty="0"/>
              <a:t>/ </a:t>
            </a:r>
            <a:r>
              <a:rPr kumimoji="1" lang="zh-TW" altLang="en-US" dirty="0"/>
              <a:t>章節內容 </a:t>
            </a:r>
            <a:r>
              <a:rPr kumimoji="1" lang="en-US" altLang="zh-TW" dirty="0"/>
              <a:t>/</a:t>
            </a:r>
          </a:p>
          <a:p>
            <a:pPr lvl="0"/>
            <a:r>
              <a:rPr kumimoji="1" lang="zh-TW" altLang="en-US" dirty="0"/>
              <a:t>章節內容</a:t>
            </a:r>
          </a:p>
        </p:txBody>
      </p:sp>
      <p:pic>
        <p:nvPicPr>
          <p:cNvPr id="41" name="影像" descr="影像">
            <a:extLst>
              <a:ext uri="{FF2B5EF4-FFF2-40B4-BE49-F238E27FC236}">
                <a16:creationId xmlns:a16="http://schemas.microsoft.com/office/drawing/2014/main" xmlns="" id="{CDAE1E6A-0098-864C-9809-20A22FF4C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4452"/>
          <a:stretch/>
        </p:blipFill>
        <p:spPr>
          <a:xfrm>
            <a:off x="15138723" y="322240"/>
            <a:ext cx="859893" cy="556534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313920276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影像" descr="影像">
            <a:extLst>
              <a:ext uri="{FF2B5EF4-FFF2-40B4-BE49-F238E27FC236}">
                <a16:creationId xmlns:a16="http://schemas.microsoft.com/office/drawing/2014/main" xmlns="" id="{AE516591-0A53-3341-B9CE-85436975B9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4232" y="322240"/>
            <a:ext cx="3003877" cy="447185"/>
          </a:xfrm>
          <a:prstGeom prst="rect">
            <a:avLst/>
          </a:prstGeom>
          <a:ln w="3175">
            <a:miter lim="400000"/>
          </a:ln>
        </p:spPr>
      </p:pic>
      <p:sp>
        <p:nvSpPr>
          <p:cNvPr id="5" name="線條">
            <a:extLst>
              <a:ext uri="{FF2B5EF4-FFF2-40B4-BE49-F238E27FC236}">
                <a16:creationId xmlns:a16="http://schemas.microsoft.com/office/drawing/2014/main" xmlns="" id="{FAEC817A-3FA3-5A47-8CCC-166F9EC75273}"/>
              </a:ext>
            </a:extLst>
          </p:cNvPr>
          <p:cNvSpPr/>
          <p:nvPr userDrawn="1"/>
        </p:nvSpPr>
        <p:spPr>
          <a:xfrm>
            <a:off x="1028022" y="1518681"/>
            <a:ext cx="11015610" cy="0"/>
          </a:xfrm>
          <a:prstGeom prst="line">
            <a:avLst/>
          </a:prstGeom>
          <a:ln w="38100">
            <a:solidFill>
              <a:srgbClr val="E2EEF2"/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sp>
        <p:nvSpPr>
          <p:cNvPr id="7" name="形狀">
            <a:extLst>
              <a:ext uri="{FF2B5EF4-FFF2-40B4-BE49-F238E27FC236}">
                <a16:creationId xmlns:a16="http://schemas.microsoft.com/office/drawing/2014/main" xmlns="" id="{082E7475-404B-4A4D-BB19-E862DC916F13}"/>
              </a:ext>
            </a:extLst>
          </p:cNvPr>
          <p:cNvSpPr/>
          <p:nvPr userDrawn="1"/>
        </p:nvSpPr>
        <p:spPr>
          <a:xfrm>
            <a:off x="-52974" y="1479721"/>
            <a:ext cx="1190161" cy="77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65" y="21600"/>
                </a:lnTo>
                <a:lnTo>
                  <a:pt x="21600" y="21600"/>
                </a:lnTo>
                <a:lnTo>
                  <a:pt x="20443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37"/>
              </a:gs>
              <a:gs pos="40001">
                <a:srgbClr val="338A9B"/>
              </a:gs>
              <a:gs pos="100000">
                <a:srgbClr val="6774FF"/>
              </a:gs>
            </a:gsLst>
            <a:path>
              <a:fillToRect l="20119" t="12830" r="79880" b="87169"/>
            </a:path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1BEE98F0-3706-A94C-A007-8CE1B57739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12" name="文字版面配置區 11">
            <a:extLst>
              <a:ext uri="{FF2B5EF4-FFF2-40B4-BE49-F238E27FC236}">
                <a16:creationId xmlns:a16="http://schemas.microsoft.com/office/drawing/2014/main" xmlns="" id="{06BCBCC0-433D-6E49-9CA0-C5250A4484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2781" y="330896"/>
            <a:ext cx="5385139" cy="959710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大標題</a:t>
            </a:r>
            <a:r>
              <a:rPr kumimoji="1" lang="en-US" altLang="zh-TW" dirty="0"/>
              <a:t> 1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45499721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內文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線條">
            <a:extLst>
              <a:ext uri="{FF2B5EF4-FFF2-40B4-BE49-F238E27FC236}">
                <a16:creationId xmlns:a16="http://schemas.microsoft.com/office/drawing/2014/main" xmlns="" id="{FAEC817A-3FA3-5A47-8CCC-166F9EC75273}"/>
              </a:ext>
            </a:extLst>
          </p:cNvPr>
          <p:cNvSpPr/>
          <p:nvPr userDrawn="1"/>
        </p:nvSpPr>
        <p:spPr>
          <a:xfrm>
            <a:off x="1028022" y="1518681"/>
            <a:ext cx="11015610" cy="0"/>
          </a:xfrm>
          <a:prstGeom prst="line">
            <a:avLst/>
          </a:prstGeom>
          <a:ln w="38100">
            <a:solidFill>
              <a:srgbClr val="E2EEF2"/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sp>
        <p:nvSpPr>
          <p:cNvPr id="7" name="形狀">
            <a:extLst>
              <a:ext uri="{FF2B5EF4-FFF2-40B4-BE49-F238E27FC236}">
                <a16:creationId xmlns:a16="http://schemas.microsoft.com/office/drawing/2014/main" xmlns="" id="{082E7475-404B-4A4D-BB19-E862DC916F13}"/>
              </a:ext>
            </a:extLst>
          </p:cNvPr>
          <p:cNvSpPr/>
          <p:nvPr userDrawn="1"/>
        </p:nvSpPr>
        <p:spPr>
          <a:xfrm>
            <a:off x="-52974" y="1479721"/>
            <a:ext cx="1190161" cy="77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65" y="21600"/>
                </a:lnTo>
                <a:lnTo>
                  <a:pt x="21600" y="21600"/>
                </a:lnTo>
                <a:lnTo>
                  <a:pt x="20443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37"/>
              </a:gs>
              <a:gs pos="40001">
                <a:srgbClr val="338A9B"/>
              </a:gs>
              <a:gs pos="100000">
                <a:srgbClr val="6774FF"/>
              </a:gs>
            </a:gsLst>
            <a:path>
              <a:fillToRect l="20119" t="12830" r="79880" b="87169"/>
            </a:path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1BEE98F0-3706-A94C-A007-8CE1B57739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12" name="文字版面配置區 11">
            <a:extLst>
              <a:ext uri="{FF2B5EF4-FFF2-40B4-BE49-F238E27FC236}">
                <a16:creationId xmlns:a16="http://schemas.microsoft.com/office/drawing/2014/main" xmlns="" id="{06BCBCC0-433D-6E49-9CA0-C5250A4484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2781" y="330896"/>
            <a:ext cx="5385139" cy="959710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大標題</a:t>
            </a:r>
            <a:r>
              <a:rPr kumimoji="1" lang="en-US" altLang="zh-TW" dirty="0"/>
              <a:t> 1</a:t>
            </a:r>
            <a:endParaRPr kumimoji="1" lang="zh-TW" altLang="en-US" dirty="0"/>
          </a:p>
        </p:txBody>
      </p:sp>
      <p:pic>
        <p:nvPicPr>
          <p:cNvPr id="8" name="影像" descr="影像">
            <a:extLst>
              <a:ext uri="{FF2B5EF4-FFF2-40B4-BE49-F238E27FC236}">
                <a16:creationId xmlns:a16="http://schemas.microsoft.com/office/drawing/2014/main" xmlns="" id="{CDAE1E6A-0098-864C-9809-20A22FF4C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4452"/>
          <a:stretch/>
        </p:blipFill>
        <p:spPr>
          <a:xfrm>
            <a:off x="15138723" y="322240"/>
            <a:ext cx="859893" cy="556534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17964839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影像" descr="影像">
            <a:extLst>
              <a:ext uri="{FF2B5EF4-FFF2-40B4-BE49-F238E27FC236}">
                <a16:creationId xmlns:a16="http://schemas.microsoft.com/office/drawing/2014/main" xmlns="" id="{AE516591-0A53-3341-B9CE-85436975B9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4232" y="322240"/>
            <a:ext cx="3003877" cy="447185"/>
          </a:xfrm>
          <a:prstGeom prst="rect">
            <a:avLst/>
          </a:prstGeom>
          <a:ln w="3175">
            <a:miter lim="400000"/>
          </a:ln>
        </p:spPr>
      </p:pic>
      <p:sp>
        <p:nvSpPr>
          <p:cNvPr id="5" name="線條">
            <a:extLst>
              <a:ext uri="{FF2B5EF4-FFF2-40B4-BE49-F238E27FC236}">
                <a16:creationId xmlns:a16="http://schemas.microsoft.com/office/drawing/2014/main" xmlns="" id="{FAEC817A-3FA3-5A47-8CCC-166F9EC75273}"/>
              </a:ext>
            </a:extLst>
          </p:cNvPr>
          <p:cNvSpPr/>
          <p:nvPr userDrawn="1"/>
        </p:nvSpPr>
        <p:spPr>
          <a:xfrm>
            <a:off x="1028022" y="1518681"/>
            <a:ext cx="11015610" cy="0"/>
          </a:xfrm>
          <a:prstGeom prst="line">
            <a:avLst/>
          </a:prstGeom>
          <a:ln w="38100">
            <a:solidFill>
              <a:srgbClr val="E2EEF2"/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sp>
        <p:nvSpPr>
          <p:cNvPr id="7" name="形狀">
            <a:extLst>
              <a:ext uri="{FF2B5EF4-FFF2-40B4-BE49-F238E27FC236}">
                <a16:creationId xmlns:a16="http://schemas.microsoft.com/office/drawing/2014/main" xmlns="" id="{082E7475-404B-4A4D-BB19-E862DC916F13}"/>
              </a:ext>
            </a:extLst>
          </p:cNvPr>
          <p:cNvSpPr/>
          <p:nvPr userDrawn="1"/>
        </p:nvSpPr>
        <p:spPr>
          <a:xfrm>
            <a:off x="-52974" y="1479721"/>
            <a:ext cx="1190161" cy="77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65" y="21600"/>
                </a:lnTo>
                <a:lnTo>
                  <a:pt x="21600" y="21600"/>
                </a:lnTo>
                <a:lnTo>
                  <a:pt x="20443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37"/>
              </a:gs>
              <a:gs pos="40001">
                <a:srgbClr val="338A9B"/>
              </a:gs>
              <a:gs pos="100000">
                <a:srgbClr val="6774FF"/>
              </a:gs>
            </a:gsLst>
            <a:path>
              <a:fillToRect l="20119" t="12830" r="79880" b="87169"/>
            </a:path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0" name="矩形">
            <a:extLst>
              <a:ext uri="{FF2B5EF4-FFF2-40B4-BE49-F238E27FC236}">
                <a16:creationId xmlns:a16="http://schemas.microsoft.com/office/drawing/2014/main" xmlns="" id="{18C96ED0-599E-BD43-8517-2FEA6504D217}"/>
              </a:ext>
            </a:extLst>
          </p:cNvPr>
          <p:cNvSpPr/>
          <p:nvPr userDrawn="1"/>
        </p:nvSpPr>
        <p:spPr>
          <a:xfrm>
            <a:off x="0" y="8918972"/>
            <a:ext cx="16256000" cy="225028"/>
          </a:xfrm>
          <a:prstGeom prst="rect">
            <a:avLst/>
          </a:prstGeom>
          <a:gradFill>
            <a:gsLst>
              <a:gs pos="0">
                <a:srgbClr val="009F37"/>
              </a:gs>
              <a:gs pos="63218">
                <a:srgbClr val="338A9B"/>
              </a:gs>
              <a:gs pos="100000">
                <a:srgbClr val="6774FF"/>
              </a:gs>
            </a:gsLst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1BEE98F0-3706-A94C-A007-8CE1B57739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12" name="文字版面配置區 11">
            <a:extLst>
              <a:ext uri="{FF2B5EF4-FFF2-40B4-BE49-F238E27FC236}">
                <a16:creationId xmlns:a16="http://schemas.microsoft.com/office/drawing/2014/main" xmlns="" id="{06BCBCC0-433D-6E49-9CA0-C5250A4484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2781" y="330896"/>
            <a:ext cx="5385139" cy="959710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大標題</a:t>
            </a:r>
            <a:r>
              <a:rPr kumimoji="1" lang="en-US" altLang="zh-TW" dirty="0"/>
              <a:t> 1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61987317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內文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線條">
            <a:extLst>
              <a:ext uri="{FF2B5EF4-FFF2-40B4-BE49-F238E27FC236}">
                <a16:creationId xmlns:a16="http://schemas.microsoft.com/office/drawing/2014/main" xmlns="" id="{FAEC817A-3FA3-5A47-8CCC-166F9EC75273}"/>
              </a:ext>
            </a:extLst>
          </p:cNvPr>
          <p:cNvSpPr/>
          <p:nvPr userDrawn="1"/>
        </p:nvSpPr>
        <p:spPr>
          <a:xfrm>
            <a:off x="1028022" y="1518681"/>
            <a:ext cx="11015610" cy="0"/>
          </a:xfrm>
          <a:prstGeom prst="line">
            <a:avLst/>
          </a:prstGeom>
          <a:ln w="38100">
            <a:solidFill>
              <a:srgbClr val="E2EEF2"/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sp>
        <p:nvSpPr>
          <p:cNvPr id="7" name="形狀">
            <a:extLst>
              <a:ext uri="{FF2B5EF4-FFF2-40B4-BE49-F238E27FC236}">
                <a16:creationId xmlns:a16="http://schemas.microsoft.com/office/drawing/2014/main" xmlns="" id="{082E7475-404B-4A4D-BB19-E862DC916F13}"/>
              </a:ext>
            </a:extLst>
          </p:cNvPr>
          <p:cNvSpPr/>
          <p:nvPr userDrawn="1"/>
        </p:nvSpPr>
        <p:spPr>
          <a:xfrm>
            <a:off x="-52974" y="1479721"/>
            <a:ext cx="1190161" cy="77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65" y="21600"/>
                </a:lnTo>
                <a:lnTo>
                  <a:pt x="21600" y="21600"/>
                </a:lnTo>
                <a:lnTo>
                  <a:pt x="20443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37"/>
              </a:gs>
              <a:gs pos="40001">
                <a:srgbClr val="338A9B"/>
              </a:gs>
              <a:gs pos="100000">
                <a:srgbClr val="6774FF"/>
              </a:gs>
            </a:gsLst>
            <a:path>
              <a:fillToRect l="20119" t="12830" r="79880" b="87169"/>
            </a:path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0" name="矩形">
            <a:extLst>
              <a:ext uri="{FF2B5EF4-FFF2-40B4-BE49-F238E27FC236}">
                <a16:creationId xmlns:a16="http://schemas.microsoft.com/office/drawing/2014/main" xmlns="" id="{18C96ED0-599E-BD43-8517-2FEA6504D217}"/>
              </a:ext>
            </a:extLst>
          </p:cNvPr>
          <p:cNvSpPr/>
          <p:nvPr userDrawn="1"/>
        </p:nvSpPr>
        <p:spPr>
          <a:xfrm>
            <a:off x="0" y="8918972"/>
            <a:ext cx="16256000" cy="225028"/>
          </a:xfrm>
          <a:prstGeom prst="rect">
            <a:avLst/>
          </a:prstGeom>
          <a:gradFill>
            <a:gsLst>
              <a:gs pos="0">
                <a:srgbClr val="009F37"/>
              </a:gs>
              <a:gs pos="63218">
                <a:srgbClr val="338A9B"/>
              </a:gs>
              <a:gs pos="100000">
                <a:srgbClr val="6774FF"/>
              </a:gs>
            </a:gsLst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1BEE98F0-3706-A94C-A007-8CE1B57739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12" name="文字版面配置區 11">
            <a:extLst>
              <a:ext uri="{FF2B5EF4-FFF2-40B4-BE49-F238E27FC236}">
                <a16:creationId xmlns:a16="http://schemas.microsoft.com/office/drawing/2014/main" xmlns="" id="{06BCBCC0-433D-6E49-9CA0-C5250A4484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2781" y="330896"/>
            <a:ext cx="5385139" cy="959710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大標題</a:t>
            </a:r>
            <a:r>
              <a:rPr kumimoji="1" lang="en-US" altLang="zh-TW" dirty="0"/>
              <a:t> 1</a:t>
            </a:r>
            <a:endParaRPr kumimoji="1" lang="zh-TW" altLang="en-US" dirty="0"/>
          </a:p>
        </p:txBody>
      </p:sp>
      <p:pic>
        <p:nvPicPr>
          <p:cNvPr id="8" name="影像" descr="影像">
            <a:extLst>
              <a:ext uri="{FF2B5EF4-FFF2-40B4-BE49-F238E27FC236}">
                <a16:creationId xmlns:a16="http://schemas.microsoft.com/office/drawing/2014/main" xmlns="" id="{CDAE1E6A-0098-864C-9809-20A22FF4C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4452"/>
          <a:stretch/>
        </p:blipFill>
        <p:spPr>
          <a:xfrm>
            <a:off x="15138723" y="322240"/>
            <a:ext cx="859893" cy="556534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657756079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影像" descr="影像">
            <a:extLst>
              <a:ext uri="{FF2B5EF4-FFF2-40B4-BE49-F238E27FC236}">
                <a16:creationId xmlns:a16="http://schemas.microsoft.com/office/drawing/2014/main" xmlns="" id="{AE516591-0A53-3341-B9CE-85436975B9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4232" y="322240"/>
            <a:ext cx="3003877" cy="447185"/>
          </a:xfrm>
          <a:prstGeom prst="rect">
            <a:avLst/>
          </a:prstGeom>
          <a:ln w="3175">
            <a:miter lim="400000"/>
          </a:ln>
        </p:spPr>
      </p:pic>
      <p:sp>
        <p:nvSpPr>
          <p:cNvPr id="5" name="線條">
            <a:extLst>
              <a:ext uri="{FF2B5EF4-FFF2-40B4-BE49-F238E27FC236}">
                <a16:creationId xmlns:a16="http://schemas.microsoft.com/office/drawing/2014/main" xmlns="" id="{FAEC817A-3FA3-5A47-8CCC-166F9EC75273}"/>
              </a:ext>
            </a:extLst>
          </p:cNvPr>
          <p:cNvSpPr/>
          <p:nvPr userDrawn="1"/>
        </p:nvSpPr>
        <p:spPr>
          <a:xfrm>
            <a:off x="1028022" y="1518681"/>
            <a:ext cx="11015610" cy="0"/>
          </a:xfrm>
          <a:prstGeom prst="line">
            <a:avLst/>
          </a:prstGeom>
          <a:ln w="38100">
            <a:solidFill>
              <a:srgbClr val="E2EEF2"/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sp>
        <p:nvSpPr>
          <p:cNvPr id="7" name="形狀">
            <a:extLst>
              <a:ext uri="{FF2B5EF4-FFF2-40B4-BE49-F238E27FC236}">
                <a16:creationId xmlns:a16="http://schemas.microsoft.com/office/drawing/2014/main" xmlns="" id="{082E7475-404B-4A4D-BB19-E862DC916F13}"/>
              </a:ext>
            </a:extLst>
          </p:cNvPr>
          <p:cNvSpPr/>
          <p:nvPr userDrawn="1"/>
        </p:nvSpPr>
        <p:spPr>
          <a:xfrm>
            <a:off x="-52974" y="1479721"/>
            <a:ext cx="1190161" cy="77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65" y="21600"/>
                </a:lnTo>
                <a:lnTo>
                  <a:pt x="21600" y="21600"/>
                </a:lnTo>
                <a:lnTo>
                  <a:pt x="20443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37"/>
              </a:gs>
              <a:gs pos="40001">
                <a:srgbClr val="338A9B"/>
              </a:gs>
              <a:gs pos="100000">
                <a:srgbClr val="6774FF"/>
              </a:gs>
            </a:gsLst>
            <a:path>
              <a:fillToRect l="20119" t="12830" r="79880" b="87169"/>
            </a:path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9" name="形狀">
            <a:extLst>
              <a:ext uri="{FF2B5EF4-FFF2-40B4-BE49-F238E27FC236}">
                <a16:creationId xmlns:a16="http://schemas.microsoft.com/office/drawing/2014/main" xmlns="" id="{5DD58A61-91EE-4846-B9E0-699640490E3C}"/>
              </a:ext>
            </a:extLst>
          </p:cNvPr>
          <p:cNvSpPr/>
          <p:nvPr userDrawn="1"/>
        </p:nvSpPr>
        <p:spPr>
          <a:xfrm>
            <a:off x="6748314" y="1479721"/>
            <a:ext cx="1190161" cy="77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65" y="21600"/>
                </a:lnTo>
                <a:lnTo>
                  <a:pt x="21600" y="21600"/>
                </a:lnTo>
                <a:lnTo>
                  <a:pt x="20443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37"/>
              </a:gs>
              <a:gs pos="40001">
                <a:srgbClr val="338A9B"/>
              </a:gs>
              <a:gs pos="100000">
                <a:srgbClr val="6774FF"/>
              </a:gs>
            </a:gsLst>
            <a:path>
              <a:fillToRect l="20119" t="12830" r="79880" b="87169"/>
            </a:path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1BEE98F0-3706-A94C-A007-8CE1B57739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12" name="文字版面配置區 11">
            <a:extLst>
              <a:ext uri="{FF2B5EF4-FFF2-40B4-BE49-F238E27FC236}">
                <a16:creationId xmlns:a16="http://schemas.microsoft.com/office/drawing/2014/main" xmlns="" id="{06BCBCC0-433D-6E49-9CA0-C5250A4484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2781" y="330896"/>
            <a:ext cx="5385139" cy="959710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大標題</a:t>
            </a:r>
            <a:r>
              <a:rPr kumimoji="1" lang="en-US" altLang="zh-TW" dirty="0"/>
              <a:t> 1</a:t>
            </a:r>
            <a:endParaRPr kumimoji="1" lang="zh-TW" altLang="en-US" dirty="0"/>
          </a:p>
        </p:txBody>
      </p:sp>
      <p:sp>
        <p:nvSpPr>
          <p:cNvPr id="13" name="文字版面配置區 11">
            <a:extLst>
              <a:ext uri="{FF2B5EF4-FFF2-40B4-BE49-F238E27FC236}">
                <a16:creationId xmlns:a16="http://schemas.microsoft.com/office/drawing/2014/main" xmlns="" id="{7F246744-91AB-EA4E-AC52-D940C7BBD3D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19661" y="330896"/>
            <a:ext cx="4423971" cy="959710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大標題</a:t>
            </a:r>
            <a:r>
              <a:rPr kumimoji="1" lang="en-US" altLang="zh-TW" dirty="0"/>
              <a:t> 2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2992152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影像" descr="影像">
            <a:extLst>
              <a:ext uri="{FF2B5EF4-FFF2-40B4-BE49-F238E27FC236}">
                <a16:creationId xmlns:a16="http://schemas.microsoft.com/office/drawing/2014/main" xmlns="" id="{AE516591-0A53-3341-B9CE-85436975B9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4232" y="322240"/>
            <a:ext cx="3003877" cy="447185"/>
          </a:xfrm>
          <a:prstGeom prst="rect">
            <a:avLst/>
          </a:prstGeom>
          <a:ln w="3175">
            <a:miter lim="400000"/>
          </a:ln>
        </p:spPr>
      </p:pic>
      <p:sp>
        <p:nvSpPr>
          <p:cNvPr id="5" name="線條">
            <a:extLst>
              <a:ext uri="{FF2B5EF4-FFF2-40B4-BE49-F238E27FC236}">
                <a16:creationId xmlns:a16="http://schemas.microsoft.com/office/drawing/2014/main" xmlns="" id="{FAEC817A-3FA3-5A47-8CCC-166F9EC75273}"/>
              </a:ext>
            </a:extLst>
          </p:cNvPr>
          <p:cNvSpPr/>
          <p:nvPr userDrawn="1"/>
        </p:nvSpPr>
        <p:spPr>
          <a:xfrm>
            <a:off x="1028022" y="1518681"/>
            <a:ext cx="11015610" cy="0"/>
          </a:xfrm>
          <a:prstGeom prst="line">
            <a:avLst/>
          </a:prstGeom>
          <a:ln w="38100">
            <a:solidFill>
              <a:srgbClr val="E2EEF2"/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sp>
        <p:nvSpPr>
          <p:cNvPr id="7" name="形狀">
            <a:extLst>
              <a:ext uri="{FF2B5EF4-FFF2-40B4-BE49-F238E27FC236}">
                <a16:creationId xmlns:a16="http://schemas.microsoft.com/office/drawing/2014/main" xmlns="" id="{082E7475-404B-4A4D-BB19-E862DC916F13}"/>
              </a:ext>
            </a:extLst>
          </p:cNvPr>
          <p:cNvSpPr/>
          <p:nvPr userDrawn="1"/>
        </p:nvSpPr>
        <p:spPr>
          <a:xfrm>
            <a:off x="-52974" y="1479721"/>
            <a:ext cx="1190161" cy="77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65" y="21600"/>
                </a:lnTo>
                <a:lnTo>
                  <a:pt x="21600" y="21600"/>
                </a:lnTo>
                <a:lnTo>
                  <a:pt x="20443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37"/>
              </a:gs>
              <a:gs pos="40001">
                <a:srgbClr val="338A9B"/>
              </a:gs>
              <a:gs pos="100000">
                <a:srgbClr val="6774FF"/>
              </a:gs>
            </a:gsLst>
            <a:path>
              <a:fillToRect l="20119" t="12830" r="79880" b="87169"/>
            </a:path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9" name="形狀">
            <a:extLst>
              <a:ext uri="{FF2B5EF4-FFF2-40B4-BE49-F238E27FC236}">
                <a16:creationId xmlns:a16="http://schemas.microsoft.com/office/drawing/2014/main" xmlns="" id="{5DD58A61-91EE-4846-B9E0-699640490E3C}"/>
              </a:ext>
            </a:extLst>
          </p:cNvPr>
          <p:cNvSpPr/>
          <p:nvPr userDrawn="1"/>
        </p:nvSpPr>
        <p:spPr>
          <a:xfrm>
            <a:off x="6748314" y="1479721"/>
            <a:ext cx="1190161" cy="77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65" y="21600"/>
                </a:lnTo>
                <a:lnTo>
                  <a:pt x="21600" y="21600"/>
                </a:lnTo>
                <a:lnTo>
                  <a:pt x="20443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37"/>
              </a:gs>
              <a:gs pos="40001">
                <a:srgbClr val="338A9B"/>
              </a:gs>
              <a:gs pos="100000">
                <a:srgbClr val="6774FF"/>
              </a:gs>
            </a:gsLst>
            <a:path>
              <a:fillToRect l="20119" t="12830" r="79880" b="87169"/>
            </a:path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0" name="矩形">
            <a:extLst>
              <a:ext uri="{FF2B5EF4-FFF2-40B4-BE49-F238E27FC236}">
                <a16:creationId xmlns:a16="http://schemas.microsoft.com/office/drawing/2014/main" xmlns="" id="{18C96ED0-599E-BD43-8517-2FEA6504D217}"/>
              </a:ext>
            </a:extLst>
          </p:cNvPr>
          <p:cNvSpPr/>
          <p:nvPr userDrawn="1"/>
        </p:nvSpPr>
        <p:spPr>
          <a:xfrm>
            <a:off x="0" y="8918972"/>
            <a:ext cx="16256000" cy="225028"/>
          </a:xfrm>
          <a:prstGeom prst="rect">
            <a:avLst/>
          </a:prstGeom>
          <a:gradFill>
            <a:gsLst>
              <a:gs pos="0">
                <a:srgbClr val="009F37"/>
              </a:gs>
              <a:gs pos="63218">
                <a:srgbClr val="338A9B"/>
              </a:gs>
              <a:gs pos="100000">
                <a:srgbClr val="6774FF"/>
              </a:gs>
            </a:gsLst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1BEE98F0-3706-A94C-A007-8CE1B57739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12" name="文字版面配置區 11">
            <a:extLst>
              <a:ext uri="{FF2B5EF4-FFF2-40B4-BE49-F238E27FC236}">
                <a16:creationId xmlns:a16="http://schemas.microsoft.com/office/drawing/2014/main" xmlns="" id="{06BCBCC0-433D-6E49-9CA0-C5250A4484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2781" y="330896"/>
            <a:ext cx="5385139" cy="959710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大標題</a:t>
            </a:r>
            <a:r>
              <a:rPr kumimoji="1" lang="en-US" altLang="zh-TW" dirty="0"/>
              <a:t> 1</a:t>
            </a:r>
            <a:endParaRPr kumimoji="1" lang="zh-TW" altLang="en-US" dirty="0"/>
          </a:p>
        </p:txBody>
      </p:sp>
      <p:sp>
        <p:nvSpPr>
          <p:cNvPr id="13" name="文字版面配置區 11">
            <a:extLst>
              <a:ext uri="{FF2B5EF4-FFF2-40B4-BE49-F238E27FC236}">
                <a16:creationId xmlns:a16="http://schemas.microsoft.com/office/drawing/2014/main" xmlns="" id="{7F246744-91AB-EA4E-AC52-D940C7BBD3D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19661" y="330896"/>
            <a:ext cx="4423971" cy="959710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大標題</a:t>
            </a:r>
            <a:r>
              <a:rPr kumimoji="1" lang="en-US" altLang="zh-TW" dirty="0"/>
              <a:t> 2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06249255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內文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線條">
            <a:extLst>
              <a:ext uri="{FF2B5EF4-FFF2-40B4-BE49-F238E27FC236}">
                <a16:creationId xmlns:a16="http://schemas.microsoft.com/office/drawing/2014/main" xmlns="" id="{FAEC817A-3FA3-5A47-8CCC-166F9EC75273}"/>
              </a:ext>
            </a:extLst>
          </p:cNvPr>
          <p:cNvSpPr/>
          <p:nvPr userDrawn="1"/>
        </p:nvSpPr>
        <p:spPr>
          <a:xfrm>
            <a:off x="1028022" y="1518681"/>
            <a:ext cx="11015610" cy="0"/>
          </a:xfrm>
          <a:prstGeom prst="line">
            <a:avLst/>
          </a:prstGeom>
          <a:ln w="38100">
            <a:solidFill>
              <a:srgbClr val="E2EEF2"/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sp>
        <p:nvSpPr>
          <p:cNvPr id="7" name="形狀">
            <a:extLst>
              <a:ext uri="{FF2B5EF4-FFF2-40B4-BE49-F238E27FC236}">
                <a16:creationId xmlns:a16="http://schemas.microsoft.com/office/drawing/2014/main" xmlns="" id="{082E7475-404B-4A4D-BB19-E862DC916F13}"/>
              </a:ext>
            </a:extLst>
          </p:cNvPr>
          <p:cNvSpPr/>
          <p:nvPr userDrawn="1"/>
        </p:nvSpPr>
        <p:spPr>
          <a:xfrm>
            <a:off x="-52974" y="1479721"/>
            <a:ext cx="1190161" cy="77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65" y="21600"/>
                </a:lnTo>
                <a:lnTo>
                  <a:pt x="21600" y="21600"/>
                </a:lnTo>
                <a:lnTo>
                  <a:pt x="20443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37"/>
              </a:gs>
              <a:gs pos="40001">
                <a:srgbClr val="338A9B"/>
              </a:gs>
              <a:gs pos="100000">
                <a:srgbClr val="6774FF"/>
              </a:gs>
            </a:gsLst>
            <a:path>
              <a:fillToRect l="20119" t="12830" r="79880" b="87169"/>
            </a:path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9" name="形狀">
            <a:extLst>
              <a:ext uri="{FF2B5EF4-FFF2-40B4-BE49-F238E27FC236}">
                <a16:creationId xmlns:a16="http://schemas.microsoft.com/office/drawing/2014/main" xmlns="" id="{5DD58A61-91EE-4846-B9E0-699640490E3C}"/>
              </a:ext>
            </a:extLst>
          </p:cNvPr>
          <p:cNvSpPr/>
          <p:nvPr userDrawn="1"/>
        </p:nvSpPr>
        <p:spPr>
          <a:xfrm>
            <a:off x="6748314" y="1479721"/>
            <a:ext cx="1190161" cy="77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65" y="21600"/>
                </a:lnTo>
                <a:lnTo>
                  <a:pt x="21600" y="21600"/>
                </a:lnTo>
                <a:lnTo>
                  <a:pt x="20443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37"/>
              </a:gs>
              <a:gs pos="40001">
                <a:srgbClr val="338A9B"/>
              </a:gs>
              <a:gs pos="100000">
                <a:srgbClr val="6774FF"/>
              </a:gs>
            </a:gsLst>
            <a:path>
              <a:fillToRect l="20119" t="12830" r="79880" b="87169"/>
            </a:path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1BEE98F0-3706-A94C-A007-8CE1B57739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12" name="文字版面配置區 11">
            <a:extLst>
              <a:ext uri="{FF2B5EF4-FFF2-40B4-BE49-F238E27FC236}">
                <a16:creationId xmlns:a16="http://schemas.microsoft.com/office/drawing/2014/main" xmlns="" id="{06BCBCC0-433D-6E49-9CA0-C5250A4484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2781" y="330896"/>
            <a:ext cx="5385139" cy="959710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大標題</a:t>
            </a:r>
            <a:r>
              <a:rPr kumimoji="1" lang="en-US" altLang="zh-TW" dirty="0"/>
              <a:t> 1</a:t>
            </a:r>
            <a:endParaRPr kumimoji="1" lang="zh-TW" altLang="en-US" dirty="0"/>
          </a:p>
        </p:txBody>
      </p:sp>
      <p:sp>
        <p:nvSpPr>
          <p:cNvPr id="13" name="文字版面配置區 11">
            <a:extLst>
              <a:ext uri="{FF2B5EF4-FFF2-40B4-BE49-F238E27FC236}">
                <a16:creationId xmlns:a16="http://schemas.microsoft.com/office/drawing/2014/main" xmlns="" id="{7F246744-91AB-EA4E-AC52-D940C7BBD3D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19661" y="330896"/>
            <a:ext cx="4423971" cy="959710"/>
          </a:xfrm>
        </p:spPr>
        <p:txBody>
          <a:bodyPr/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大標題</a:t>
            </a:r>
            <a:r>
              <a:rPr kumimoji="1" lang="en-US" altLang="zh-TW" dirty="0"/>
              <a:t> 2</a:t>
            </a:r>
            <a:endParaRPr kumimoji="1" lang="zh-TW" altLang="en-US" dirty="0"/>
          </a:p>
        </p:txBody>
      </p:sp>
      <p:pic>
        <p:nvPicPr>
          <p:cNvPr id="10" name="影像" descr="影像">
            <a:extLst>
              <a:ext uri="{FF2B5EF4-FFF2-40B4-BE49-F238E27FC236}">
                <a16:creationId xmlns:a16="http://schemas.microsoft.com/office/drawing/2014/main" xmlns="" id="{CDAE1E6A-0098-864C-9809-20A22FF4C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4452"/>
          <a:stretch/>
        </p:blipFill>
        <p:spPr>
          <a:xfrm>
            <a:off x="15138723" y="322240"/>
            <a:ext cx="859893" cy="556534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977452690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D080D78D-88F1-3C46-BBDB-4530C925E1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4" name="矩形">
            <a:extLst>
              <a:ext uri="{FF2B5EF4-FFF2-40B4-BE49-F238E27FC236}">
                <a16:creationId xmlns:a16="http://schemas.microsoft.com/office/drawing/2014/main" xmlns="" id="{26DAE7EB-AF52-E940-8D92-6192AEC88879}"/>
              </a:ext>
            </a:extLst>
          </p:cNvPr>
          <p:cNvSpPr/>
          <p:nvPr userDrawn="1"/>
        </p:nvSpPr>
        <p:spPr>
          <a:xfrm>
            <a:off x="0" y="247069"/>
            <a:ext cx="7160518" cy="917711"/>
          </a:xfrm>
          <a:prstGeom prst="rect">
            <a:avLst/>
          </a:prstGeom>
          <a:solidFill>
            <a:srgbClr val="387FDE">
              <a:alpha val="5032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5" name="影像" descr="影像">
            <a:extLst>
              <a:ext uri="{FF2B5EF4-FFF2-40B4-BE49-F238E27FC236}">
                <a16:creationId xmlns:a16="http://schemas.microsoft.com/office/drawing/2014/main" xmlns="" id="{392C3CC5-571A-3A45-BBC5-DBB9EF6538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4232" y="322240"/>
            <a:ext cx="3003877" cy="447185"/>
          </a:xfrm>
          <a:prstGeom prst="rect">
            <a:avLst/>
          </a:prstGeom>
          <a:ln w="3175">
            <a:miter lim="400000"/>
          </a:ln>
        </p:spPr>
      </p:pic>
      <p:sp>
        <p:nvSpPr>
          <p:cNvPr id="8" name="文字版面配置區 7">
            <a:extLst>
              <a:ext uri="{FF2B5EF4-FFF2-40B4-BE49-F238E27FC236}">
                <a16:creationId xmlns:a16="http://schemas.microsoft.com/office/drawing/2014/main" xmlns="" id="{F3D5E416-9CEC-7E42-B5DC-960FAECB70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5292" y="386309"/>
            <a:ext cx="5589988" cy="639234"/>
          </a:xfrm>
        </p:spPr>
        <p:txBody>
          <a:bodyPr>
            <a:noAutofit/>
          </a:bodyPr>
          <a:lstStyle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標題</a:t>
            </a:r>
          </a:p>
        </p:txBody>
      </p:sp>
    </p:spTree>
    <p:extLst>
      <p:ext uri="{BB962C8B-B14F-4D97-AF65-F5344CB8AC3E}">
        <p14:creationId xmlns:p14="http://schemas.microsoft.com/office/powerpoint/2010/main" val="1449802501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內文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D080D78D-88F1-3C46-BBDB-4530C925E1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4" name="矩形">
            <a:extLst>
              <a:ext uri="{FF2B5EF4-FFF2-40B4-BE49-F238E27FC236}">
                <a16:creationId xmlns:a16="http://schemas.microsoft.com/office/drawing/2014/main" xmlns="" id="{26DAE7EB-AF52-E940-8D92-6192AEC88879}"/>
              </a:ext>
            </a:extLst>
          </p:cNvPr>
          <p:cNvSpPr/>
          <p:nvPr userDrawn="1"/>
        </p:nvSpPr>
        <p:spPr>
          <a:xfrm>
            <a:off x="0" y="247069"/>
            <a:ext cx="7160518" cy="917711"/>
          </a:xfrm>
          <a:prstGeom prst="rect">
            <a:avLst/>
          </a:prstGeom>
          <a:solidFill>
            <a:srgbClr val="387FDE">
              <a:alpha val="5032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文字版面配置區 7">
            <a:extLst>
              <a:ext uri="{FF2B5EF4-FFF2-40B4-BE49-F238E27FC236}">
                <a16:creationId xmlns:a16="http://schemas.microsoft.com/office/drawing/2014/main" xmlns="" id="{F3D5E416-9CEC-7E42-B5DC-960FAECB70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5292" y="386309"/>
            <a:ext cx="5589988" cy="639234"/>
          </a:xfrm>
        </p:spPr>
        <p:txBody>
          <a:bodyPr>
            <a:noAutofit/>
          </a:bodyPr>
          <a:lstStyle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標題</a:t>
            </a:r>
          </a:p>
        </p:txBody>
      </p:sp>
      <p:pic>
        <p:nvPicPr>
          <p:cNvPr id="6" name="影像" descr="影像">
            <a:extLst>
              <a:ext uri="{FF2B5EF4-FFF2-40B4-BE49-F238E27FC236}">
                <a16:creationId xmlns:a16="http://schemas.microsoft.com/office/drawing/2014/main" xmlns="" id="{CDAE1E6A-0098-864C-9809-20A22FF4C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4452"/>
          <a:stretch/>
        </p:blipFill>
        <p:spPr>
          <a:xfrm>
            <a:off x="15138723" y="322240"/>
            <a:ext cx="859893" cy="556534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987300134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D080D78D-88F1-3C46-BBDB-4530C925E1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4" name="矩形">
            <a:extLst>
              <a:ext uri="{FF2B5EF4-FFF2-40B4-BE49-F238E27FC236}">
                <a16:creationId xmlns:a16="http://schemas.microsoft.com/office/drawing/2014/main" xmlns="" id="{26DAE7EB-AF52-E940-8D92-6192AEC88879}"/>
              </a:ext>
            </a:extLst>
          </p:cNvPr>
          <p:cNvSpPr/>
          <p:nvPr userDrawn="1"/>
        </p:nvSpPr>
        <p:spPr>
          <a:xfrm>
            <a:off x="0" y="247069"/>
            <a:ext cx="7160518" cy="917711"/>
          </a:xfrm>
          <a:prstGeom prst="rect">
            <a:avLst/>
          </a:prstGeom>
          <a:solidFill>
            <a:srgbClr val="00A220">
              <a:alpha val="5032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5" name="影像" descr="影像">
            <a:extLst>
              <a:ext uri="{FF2B5EF4-FFF2-40B4-BE49-F238E27FC236}">
                <a16:creationId xmlns:a16="http://schemas.microsoft.com/office/drawing/2014/main" xmlns="" id="{392C3CC5-571A-3A45-BBC5-DBB9EF6538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4232" y="322240"/>
            <a:ext cx="3003877" cy="447185"/>
          </a:xfrm>
          <a:prstGeom prst="rect">
            <a:avLst/>
          </a:prstGeom>
          <a:ln w="3175">
            <a:miter lim="400000"/>
          </a:ln>
        </p:spPr>
      </p:pic>
      <p:sp>
        <p:nvSpPr>
          <p:cNvPr id="8" name="文字版面配置區 7">
            <a:extLst>
              <a:ext uri="{FF2B5EF4-FFF2-40B4-BE49-F238E27FC236}">
                <a16:creationId xmlns:a16="http://schemas.microsoft.com/office/drawing/2014/main" xmlns="" id="{F3D5E416-9CEC-7E42-B5DC-960FAECB70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5292" y="386309"/>
            <a:ext cx="5589988" cy="639234"/>
          </a:xfrm>
        </p:spPr>
        <p:txBody>
          <a:bodyPr>
            <a:noAutofit/>
          </a:bodyPr>
          <a:lstStyle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標題</a:t>
            </a:r>
          </a:p>
        </p:txBody>
      </p:sp>
    </p:spTree>
    <p:extLst>
      <p:ext uri="{BB962C8B-B14F-4D97-AF65-F5344CB8AC3E}">
        <p14:creationId xmlns:p14="http://schemas.microsoft.com/office/powerpoint/2010/main" val="1023958718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內文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D080D78D-88F1-3C46-BBDB-4530C925E1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4" name="矩形">
            <a:extLst>
              <a:ext uri="{FF2B5EF4-FFF2-40B4-BE49-F238E27FC236}">
                <a16:creationId xmlns:a16="http://schemas.microsoft.com/office/drawing/2014/main" xmlns="" id="{26DAE7EB-AF52-E940-8D92-6192AEC88879}"/>
              </a:ext>
            </a:extLst>
          </p:cNvPr>
          <p:cNvSpPr/>
          <p:nvPr userDrawn="1"/>
        </p:nvSpPr>
        <p:spPr>
          <a:xfrm>
            <a:off x="0" y="247069"/>
            <a:ext cx="7160518" cy="917711"/>
          </a:xfrm>
          <a:prstGeom prst="rect">
            <a:avLst/>
          </a:prstGeom>
          <a:solidFill>
            <a:srgbClr val="00A220">
              <a:alpha val="5032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文字版面配置區 7">
            <a:extLst>
              <a:ext uri="{FF2B5EF4-FFF2-40B4-BE49-F238E27FC236}">
                <a16:creationId xmlns:a16="http://schemas.microsoft.com/office/drawing/2014/main" xmlns="" id="{F3D5E416-9CEC-7E42-B5DC-960FAECB70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5292" y="386309"/>
            <a:ext cx="5589988" cy="639234"/>
          </a:xfrm>
        </p:spPr>
        <p:txBody>
          <a:bodyPr>
            <a:noAutofit/>
          </a:bodyPr>
          <a:lstStyle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標題</a:t>
            </a:r>
          </a:p>
        </p:txBody>
      </p:sp>
      <p:pic>
        <p:nvPicPr>
          <p:cNvPr id="6" name="影像" descr="影像">
            <a:extLst>
              <a:ext uri="{FF2B5EF4-FFF2-40B4-BE49-F238E27FC236}">
                <a16:creationId xmlns:a16="http://schemas.microsoft.com/office/drawing/2014/main" xmlns="" id="{CDAE1E6A-0098-864C-9809-20A22FF4C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4452"/>
          <a:stretch/>
        </p:blipFill>
        <p:spPr>
          <a:xfrm>
            <a:off x="15138723" y="322240"/>
            <a:ext cx="859893" cy="556534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94639972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D080D78D-88F1-3C46-BBDB-4530C925E1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4" name="矩形">
            <a:extLst>
              <a:ext uri="{FF2B5EF4-FFF2-40B4-BE49-F238E27FC236}">
                <a16:creationId xmlns:a16="http://schemas.microsoft.com/office/drawing/2014/main" xmlns="" id="{26DAE7EB-AF52-E940-8D92-6192AEC88879}"/>
              </a:ext>
            </a:extLst>
          </p:cNvPr>
          <p:cNvSpPr/>
          <p:nvPr userDrawn="1"/>
        </p:nvSpPr>
        <p:spPr>
          <a:xfrm>
            <a:off x="0" y="247069"/>
            <a:ext cx="7160518" cy="917711"/>
          </a:xfrm>
          <a:prstGeom prst="rect">
            <a:avLst/>
          </a:prstGeom>
          <a:solidFill>
            <a:srgbClr val="FA7651">
              <a:alpha val="5032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5" name="影像" descr="影像">
            <a:extLst>
              <a:ext uri="{FF2B5EF4-FFF2-40B4-BE49-F238E27FC236}">
                <a16:creationId xmlns:a16="http://schemas.microsoft.com/office/drawing/2014/main" xmlns="" id="{392C3CC5-571A-3A45-BBC5-DBB9EF6538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4232" y="322240"/>
            <a:ext cx="3003877" cy="447185"/>
          </a:xfrm>
          <a:prstGeom prst="rect">
            <a:avLst/>
          </a:prstGeom>
          <a:ln w="3175">
            <a:miter lim="400000"/>
          </a:ln>
        </p:spPr>
      </p:pic>
      <p:sp>
        <p:nvSpPr>
          <p:cNvPr id="8" name="文字版面配置區 7">
            <a:extLst>
              <a:ext uri="{FF2B5EF4-FFF2-40B4-BE49-F238E27FC236}">
                <a16:creationId xmlns:a16="http://schemas.microsoft.com/office/drawing/2014/main" xmlns="" id="{F3D5E416-9CEC-7E42-B5DC-960FAECB70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5292" y="386309"/>
            <a:ext cx="5589988" cy="639234"/>
          </a:xfrm>
        </p:spPr>
        <p:txBody>
          <a:bodyPr>
            <a:noAutofit/>
          </a:bodyPr>
          <a:lstStyle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標題</a:t>
            </a:r>
          </a:p>
        </p:txBody>
      </p:sp>
    </p:spTree>
    <p:extLst>
      <p:ext uri="{BB962C8B-B14F-4D97-AF65-F5344CB8AC3E}">
        <p14:creationId xmlns:p14="http://schemas.microsoft.com/office/powerpoint/2010/main" val="4133641275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內文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D080D78D-88F1-3C46-BBDB-4530C925E1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4" name="矩形">
            <a:extLst>
              <a:ext uri="{FF2B5EF4-FFF2-40B4-BE49-F238E27FC236}">
                <a16:creationId xmlns:a16="http://schemas.microsoft.com/office/drawing/2014/main" xmlns="" id="{26DAE7EB-AF52-E940-8D92-6192AEC88879}"/>
              </a:ext>
            </a:extLst>
          </p:cNvPr>
          <p:cNvSpPr/>
          <p:nvPr userDrawn="1"/>
        </p:nvSpPr>
        <p:spPr>
          <a:xfrm>
            <a:off x="0" y="247069"/>
            <a:ext cx="7160518" cy="917711"/>
          </a:xfrm>
          <a:prstGeom prst="rect">
            <a:avLst/>
          </a:prstGeom>
          <a:solidFill>
            <a:srgbClr val="FA7651">
              <a:alpha val="5032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文字版面配置區 7">
            <a:extLst>
              <a:ext uri="{FF2B5EF4-FFF2-40B4-BE49-F238E27FC236}">
                <a16:creationId xmlns:a16="http://schemas.microsoft.com/office/drawing/2014/main" xmlns="" id="{F3D5E416-9CEC-7E42-B5DC-960FAECB70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5292" y="386309"/>
            <a:ext cx="5589988" cy="639234"/>
          </a:xfrm>
        </p:spPr>
        <p:txBody>
          <a:bodyPr>
            <a:noAutofit/>
          </a:bodyPr>
          <a:lstStyle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標題</a:t>
            </a:r>
          </a:p>
        </p:txBody>
      </p:sp>
      <p:pic>
        <p:nvPicPr>
          <p:cNvPr id="6" name="影像" descr="影像">
            <a:extLst>
              <a:ext uri="{FF2B5EF4-FFF2-40B4-BE49-F238E27FC236}">
                <a16:creationId xmlns:a16="http://schemas.microsoft.com/office/drawing/2014/main" xmlns="" id="{CDAE1E6A-0098-864C-9809-20A22FF4C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4452"/>
          <a:stretch/>
        </p:blipFill>
        <p:spPr>
          <a:xfrm>
            <a:off x="15138723" y="322240"/>
            <a:ext cx="859893" cy="556534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527813006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>
            <a:extLst>
              <a:ext uri="{FF2B5EF4-FFF2-40B4-BE49-F238E27FC236}">
                <a16:creationId xmlns:a16="http://schemas.microsoft.com/office/drawing/2014/main" xmlns="" id="{26DAE7EB-AF52-E940-8D92-6192AEC88879}"/>
              </a:ext>
            </a:extLst>
          </p:cNvPr>
          <p:cNvSpPr/>
          <p:nvPr userDrawn="1"/>
        </p:nvSpPr>
        <p:spPr>
          <a:xfrm>
            <a:off x="0" y="247069"/>
            <a:ext cx="7160518" cy="917711"/>
          </a:xfrm>
          <a:prstGeom prst="rect">
            <a:avLst/>
          </a:prstGeom>
          <a:solidFill>
            <a:srgbClr val="387FDE">
              <a:alpha val="5032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5" name="影像" descr="影像">
            <a:extLst>
              <a:ext uri="{FF2B5EF4-FFF2-40B4-BE49-F238E27FC236}">
                <a16:creationId xmlns:a16="http://schemas.microsoft.com/office/drawing/2014/main" xmlns="" id="{392C3CC5-571A-3A45-BBC5-DBB9EF6538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4232" y="322240"/>
            <a:ext cx="3003877" cy="447185"/>
          </a:xfrm>
          <a:prstGeom prst="rect">
            <a:avLst/>
          </a:prstGeom>
          <a:ln w="3175">
            <a:miter lim="400000"/>
          </a:ln>
        </p:spPr>
      </p:pic>
      <p:sp>
        <p:nvSpPr>
          <p:cNvPr id="8" name="文字版面配置區 7">
            <a:extLst>
              <a:ext uri="{FF2B5EF4-FFF2-40B4-BE49-F238E27FC236}">
                <a16:creationId xmlns:a16="http://schemas.microsoft.com/office/drawing/2014/main" xmlns="" id="{F3D5E416-9CEC-7E42-B5DC-960FAECB70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5292" y="386309"/>
            <a:ext cx="5589988" cy="639234"/>
          </a:xfrm>
        </p:spPr>
        <p:txBody>
          <a:bodyPr>
            <a:noAutofit/>
          </a:bodyPr>
          <a:lstStyle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標題</a:t>
            </a:r>
          </a:p>
        </p:txBody>
      </p:sp>
      <p:sp>
        <p:nvSpPr>
          <p:cNvPr id="6" name="矩形">
            <a:extLst>
              <a:ext uri="{FF2B5EF4-FFF2-40B4-BE49-F238E27FC236}">
                <a16:creationId xmlns:a16="http://schemas.microsoft.com/office/drawing/2014/main" xmlns="" id="{A80239C2-CD7F-DC49-A36B-25E9854DB560}"/>
              </a:ext>
            </a:extLst>
          </p:cNvPr>
          <p:cNvSpPr/>
          <p:nvPr userDrawn="1"/>
        </p:nvSpPr>
        <p:spPr>
          <a:xfrm>
            <a:off x="0" y="8918972"/>
            <a:ext cx="16256000" cy="225028"/>
          </a:xfrm>
          <a:prstGeom prst="rect">
            <a:avLst/>
          </a:prstGeom>
          <a:gradFill>
            <a:gsLst>
              <a:gs pos="0">
                <a:srgbClr val="009F37"/>
              </a:gs>
              <a:gs pos="63218">
                <a:srgbClr val="338A9B"/>
              </a:gs>
              <a:gs pos="100000">
                <a:srgbClr val="6774FF"/>
              </a:gs>
            </a:gsLst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D080D78D-88F1-3C46-BBDB-4530C925E1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73175046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內文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>
            <a:extLst>
              <a:ext uri="{FF2B5EF4-FFF2-40B4-BE49-F238E27FC236}">
                <a16:creationId xmlns:a16="http://schemas.microsoft.com/office/drawing/2014/main" xmlns="" id="{26DAE7EB-AF52-E940-8D92-6192AEC88879}"/>
              </a:ext>
            </a:extLst>
          </p:cNvPr>
          <p:cNvSpPr/>
          <p:nvPr userDrawn="1"/>
        </p:nvSpPr>
        <p:spPr>
          <a:xfrm>
            <a:off x="0" y="247069"/>
            <a:ext cx="7160518" cy="917711"/>
          </a:xfrm>
          <a:prstGeom prst="rect">
            <a:avLst/>
          </a:prstGeom>
          <a:solidFill>
            <a:srgbClr val="387FDE">
              <a:alpha val="5032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文字版面配置區 7">
            <a:extLst>
              <a:ext uri="{FF2B5EF4-FFF2-40B4-BE49-F238E27FC236}">
                <a16:creationId xmlns:a16="http://schemas.microsoft.com/office/drawing/2014/main" xmlns="" id="{F3D5E416-9CEC-7E42-B5DC-960FAECB70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5292" y="386309"/>
            <a:ext cx="5589988" cy="639234"/>
          </a:xfrm>
        </p:spPr>
        <p:txBody>
          <a:bodyPr>
            <a:noAutofit/>
          </a:bodyPr>
          <a:lstStyle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標題</a:t>
            </a:r>
          </a:p>
        </p:txBody>
      </p:sp>
      <p:sp>
        <p:nvSpPr>
          <p:cNvPr id="6" name="矩形">
            <a:extLst>
              <a:ext uri="{FF2B5EF4-FFF2-40B4-BE49-F238E27FC236}">
                <a16:creationId xmlns:a16="http://schemas.microsoft.com/office/drawing/2014/main" xmlns="" id="{A80239C2-CD7F-DC49-A36B-25E9854DB560}"/>
              </a:ext>
            </a:extLst>
          </p:cNvPr>
          <p:cNvSpPr/>
          <p:nvPr userDrawn="1"/>
        </p:nvSpPr>
        <p:spPr>
          <a:xfrm>
            <a:off x="0" y="8918972"/>
            <a:ext cx="16256000" cy="225028"/>
          </a:xfrm>
          <a:prstGeom prst="rect">
            <a:avLst/>
          </a:prstGeom>
          <a:gradFill>
            <a:gsLst>
              <a:gs pos="0">
                <a:srgbClr val="009F37"/>
              </a:gs>
              <a:gs pos="63218">
                <a:srgbClr val="338A9B"/>
              </a:gs>
              <a:gs pos="100000">
                <a:srgbClr val="6774FF"/>
              </a:gs>
            </a:gsLst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D080D78D-88F1-3C46-BBDB-4530C925E1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pic>
        <p:nvPicPr>
          <p:cNvPr id="7" name="影像" descr="影像">
            <a:extLst>
              <a:ext uri="{FF2B5EF4-FFF2-40B4-BE49-F238E27FC236}">
                <a16:creationId xmlns:a16="http://schemas.microsoft.com/office/drawing/2014/main" xmlns="" id="{CDAE1E6A-0098-864C-9809-20A22FF4C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4452"/>
          <a:stretch/>
        </p:blipFill>
        <p:spPr>
          <a:xfrm>
            <a:off x="15138723" y="322240"/>
            <a:ext cx="859893" cy="556534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91538517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>
            <a:extLst>
              <a:ext uri="{FF2B5EF4-FFF2-40B4-BE49-F238E27FC236}">
                <a16:creationId xmlns:a16="http://schemas.microsoft.com/office/drawing/2014/main" xmlns="" id="{26DAE7EB-AF52-E940-8D92-6192AEC88879}"/>
              </a:ext>
            </a:extLst>
          </p:cNvPr>
          <p:cNvSpPr/>
          <p:nvPr userDrawn="1"/>
        </p:nvSpPr>
        <p:spPr>
          <a:xfrm>
            <a:off x="0" y="247069"/>
            <a:ext cx="7160518" cy="917711"/>
          </a:xfrm>
          <a:prstGeom prst="rect">
            <a:avLst/>
          </a:prstGeom>
          <a:solidFill>
            <a:srgbClr val="00A220">
              <a:alpha val="5032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5" name="影像" descr="影像">
            <a:extLst>
              <a:ext uri="{FF2B5EF4-FFF2-40B4-BE49-F238E27FC236}">
                <a16:creationId xmlns:a16="http://schemas.microsoft.com/office/drawing/2014/main" xmlns="" id="{392C3CC5-571A-3A45-BBC5-DBB9EF6538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4232" y="322240"/>
            <a:ext cx="3003877" cy="447185"/>
          </a:xfrm>
          <a:prstGeom prst="rect">
            <a:avLst/>
          </a:prstGeom>
          <a:ln w="3175">
            <a:miter lim="400000"/>
          </a:ln>
        </p:spPr>
      </p:pic>
      <p:sp>
        <p:nvSpPr>
          <p:cNvPr id="8" name="文字版面配置區 7">
            <a:extLst>
              <a:ext uri="{FF2B5EF4-FFF2-40B4-BE49-F238E27FC236}">
                <a16:creationId xmlns:a16="http://schemas.microsoft.com/office/drawing/2014/main" xmlns="" id="{F3D5E416-9CEC-7E42-B5DC-960FAECB70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5292" y="386309"/>
            <a:ext cx="5589988" cy="639234"/>
          </a:xfrm>
        </p:spPr>
        <p:txBody>
          <a:bodyPr>
            <a:noAutofit/>
          </a:bodyPr>
          <a:lstStyle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標題</a:t>
            </a:r>
          </a:p>
        </p:txBody>
      </p:sp>
      <p:sp>
        <p:nvSpPr>
          <p:cNvPr id="6" name="矩形">
            <a:extLst>
              <a:ext uri="{FF2B5EF4-FFF2-40B4-BE49-F238E27FC236}">
                <a16:creationId xmlns:a16="http://schemas.microsoft.com/office/drawing/2014/main" xmlns="" id="{3FF402AE-2CF1-6241-BF1F-9A784757C6DE}"/>
              </a:ext>
            </a:extLst>
          </p:cNvPr>
          <p:cNvSpPr/>
          <p:nvPr userDrawn="1"/>
        </p:nvSpPr>
        <p:spPr>
          <a:xfrm>
            <a:off x="0" y="8918972"/>
            <a:ext cx="16256000" cy="225028"/>
          </a:xfrm>
          <a:prstGeom prst="rect">
            <a:avLst/>
          </a:prstGeom>
          <a:gradFill>
            <a:gsLst>
              <a:gs pos="0">
                <a:srgbClr val="009F37"/>
              </a:gs>
              <a:gs pos="63218">
                <a:srgbClr val="338A9B"/>
              </a:gs>
              <a:gs pos="100000">
                <a:srgbClr val="6774FF"/>
              </a:gs>
            </a:gsLst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D080D78D-88F1-3C46-BBDB-4530C925E1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11302049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內文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>
            <a:extLst>
              <a:ext uri="{FF2B5EF4-FFF2-40B4-BE49-F238E27FC236}">
                <a16:creationId xmlns:a16="http://schemas.microsoft.com/office/drawing/2014/main" xmlns="" id="{26DAE7EB-AF52-E940-8D92-6192AEC88879}"/>
              </a:ext>
            </a:extLst>
          </p:cNvPr>
          <p:cNvSpPr/>
          <p:nvPr userDrawn="1"/>
        </p:nvSpPr>
        <p:spPr>
          <a:xfrm>
            <a:off x="0" y="247069"/>
            <a:ext cx="7160518" cy="917711"/>
          </a:xfrm>
          <a:prstGeom prst="rect">
            <a:avLst/>
          </a:prstGeom>
          <a:solidFill>
            <a:srgbClr val="00A220">
              <a:alpha val="5032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文字版面配置區 7">
            <a:extLst>
              <a:ext uri="{FF2B5EF4-FFF2-40B4-BE49-F238E27FC236}">
                <a16:creationId xmlns:a16="http://schemas.microsoft.com/office/drawing/2014/main" xmlns="" id="{F3D5E416-9CEC-7E42-B5DC-960FAECB70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5292" y="386309"/>
            <a:ext cx="5589988" cy="639234"/>
          </a:xfrm>
        </p:spPr>
        <p:txBody>
          <a:bodyPr>
            <a:noAutofit/>
          </a:bodyPr>
          <a:lstStyle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標題</a:t>
            </a:r>
          </a:p>
        </p:txBody>
      </p:sp>
      <p:sp>
        <p:nvSpPr>
          <p:cNvPr id="6" name="矩形">
            <a:extLst>
              <a:ext uri="{FF2B5EF4-FFF2-40B4-BE49-F238E27FC236}">
                <a16:creationId xmlns:a16="http://schemas.microsoft.com/office/drawing/2014/main" xmlns="" id="{3FF402AE-2CF1-6241-BF1F-9A784757C6DE}"/>
              </a:ext>
            </a:extLst>
          </p:cNvPr>
          <p:cNvSpPr/>
          <p:nvPr userDrawn="1"/>
        </p:nvSpPr>
        <p:spPr>
          <a:xfrm>
            <a:off x="0" y="8918972"/>
            <a:ext cx="16256000" cy="225028"/>
          </a:xfrm>
          <a:prstGeom prst="rect">
            <a:avLst/>
          </a:prstGeom>
          <a:gradFill>
            <a:gsLst>
              <a:gs pos="0">
                <a:srgbClr val="009F37"/>
              </a:gs>
              <a:gs pos="63218">
                <a:srgbClr val="338A9B"/>
              </a:gs>
              <a:gs pos="100000">
                <a:srgbClr val="6774FF"/>
              </a:gs>
            </a:gsLst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D080D78D-88F1-3C46-BBDB-4530C925E1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pic>
        <p:nvPicPr>
          <p:cNvPr id="7" name="影像" descr="影像">
            <a:extLst>
              <a:ext uri="{FF2B5EF4-FFF2-40B4-BE49-F238E27FC236}">
                <a16:creationId xmlns:a16="http://schemas.microsoft.com/office/drawing/2014/main" xmlns="" id="{CDAE1E6A-0098-864C-9809-20A22FF4C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4452"/>
          <a:stretch/>
        </p:blipFill>
        <p:spPr>
          <a:xfrm>
            <a:off x="15138723" y="322240"/>
            <a:ext cx="859893" cy="556534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08214087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文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>
            <a:extLst>
              <a:ext uri="{FF2B5EF4-FFF2-40B4-BE49-F238E27FC236}">
                <a16:creationId xmlns:a16="http://schemas.microsoft.com/office/drawing/2014/main" xmlns="" id="{26DAE7EB-AF52-E940-8D92-6192AEC88879}"/>
              </a:ext>
            </a:extLst>
          </p:cNvPr>
          <p:cNvSpPr/>
          <p:nvPr userDrawn="1"/>
        </p:nvSpPr>
        <p:spPr>
          <a:xfrm>
            <a:off x="0" y="247069"/>
            <a:ext cx="7160518" cy="917711"/>
          </a:xfrm>
          <a:prstGeom prst="rect">
            <a:avLst/>
          </a:prstGeom>
          <a:solidFill>
            <a:srgbClr val="FA7651">
              <a:alpha val="5032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5" name="影像" descr="影像">
            <a:extLst>
              <a:ext uri="{FF2B5EF4-FFF2-40B4-BE49-F238E27FC236}">
                <a16:creationId xmlns:a16="http://schemas.microsoft.com/office/drawing/2014/main" xmlns="" id="{392C3CC5-571A-3A45-BBC5-DBB9EF6538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4232" y="322240"/>
            <a:ext cx="3003877" cy="447185"/>
          </a:xfrm>
          <a:prstGeom prst="rect">
            <a:avLst/>
          </a:prstGeom>
          <a:ln w="3175">
            <a:miter lim="400000"/>
          </a:ln>
        </p:spPr>
      </p:pic>
      <p:sp>
        <p:nvSpPr>
          <p:cNvPr id="8" name="文字版面配置區 7">
            <a:extLst>
              <a:ext uri="{FF2B5EF4-FFF2-40B4-BE49-F238E27FC236}">
                <a16:creationId xmlns:a16="http://schemas.microsoft.com/office/drawing/2014/main" xmlns="" id="{F3D5E416-9CEC-7E42-B5DC-960FAECB70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5292" y="386309"/>
            <a:ext cx="5589988" cy="639234"/>
          </a:xfrm>
        </p:spPr>
        <p:txBody>
          <a:bodyPr>
            <a:noAutofit/>
          </a:bodyPr>
          <a:lstStyle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標題</a:t>
            </a:r>
          </a:p>
        </p:txBody>
      </p:sp>
      <p:sp>
        <p:nvSpPr>
          <p:cNvPr id="9" name="矩形">
            <a:extLst>
              <a:ext uri="{FF2B5EF4-FFF2-40B4-BE49-F238E27FC236}">
                <a16:creationId xmlns:a16="http://schemas.microsoft.com/office/drawing/2014/main" xmlns="" id="{07608EC2-BEE0-A145-AF23-18DBE52FE66F}"/>
              </a:ext>
            </a:extLst>
          </p:cNvPr>
          <p:cNvSpPr/>
          <p:nvPr userDrawn="1"/>
        </p:nvSpPr>
        <p:spPr>
          <a:xfrm>
            <a:off x="0" y="8918972"/>
            <a:ext cx="16256000" cy="225028"/>
          </a:xfrm>
          <a:prstGeom prst="rect">
            <a:avLst/>
          </a:prstGeom>
          <a:gradFill>
            <a:gsLst>
              <a:gs pos="0">
                <a:srgbClr val="009F37"/>
              </a:gs>
              <a:gs pos="63218">
                <a:srgbClr val="338A9B"/>
              </a:gs>
              <a:gs pos="100000">
                <a:srgbClr val="6774FF"/>
              </a:gs>
            </a:gsLst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D080D78D-88F1-3C46-BBDB-4530C925E1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50507412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內文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>
            <a:extLst>
              <a:ext uri="{FF2B5EF4-FFF2-40B4-BE49-F238E27FC236}">
                <a16:creationId xmlns:a16="http://schemas.microsoft.com/office/drawing/2014/main" xmlns="" id="{26DAE7EB-AF52-E940-8D92-6192AEC88879}"/>
              </a:ext>
            </a:extLst>
          </p:cNvPr>
          <p:cNvSpPr/>
          <p:nvPr userDrawn="1"/>
        </p:nvSpPr>
        <p:spPr>
          <a:xfrm>
            <a:off x="0" y="247069"/>
            <a:ext cx="7160518" cy="917711"/>
          </a:xfrm>
          <a:prstGeom prst="rect">
            <a:avLst/>
          </a:prstGeom>
          <a:solidFill>
            <a:srgbClr val="FA7651">
              <a:alpha val="5032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文字版面配置區 7">
            <a:extLst>
              <a:ext uri="{FF2B5EF4-FFF2-40B4-BE49-F238E27FC236}">
                <a16:creationId xmlns:a16="http://schemas.microsoft.com/office/drawing/2014/main" xmlns="" id="{F3D5E416-9CEC-7E42-B5DC-960FAECB70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5292" y="386309"/>
            <a:ext cx="5589988" cy="639234"/>
          </a:xfrm>
        </p:spPr>
        <p:txBody>
          <a:bodyPr>
            <a:noAutofit/>
          </a:bodyPr>
          <a:lstStyle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35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</a:lstStyle>
          <a:p>
            <a:pPr lvl="0"/>
            <a:r>
              <a:rPr kumimoji="1" lang="zh-TW" altLang="en-US" dirty="0"/>
              <a:t>標題</a:t>
            </a:r>
          </a:p>
        </p:txBody>
      </p:sp>
      <p:sp>
        <p:nvSpPr>
          <p:cNvPr id="9" name="矩形">
            <a:extLst>
              <a:ext uri="{FF2B5EF4-FFF2-40B4-BE49-F238E27FC236}">
                <a16:creationId xmlns:a16="http://schemas.microsoft.com/office/drawing/2014/main" xmlns="" id="{07608EC2-BEE0-A145-AF23-18DBE52FE66F}"/>
              </a:ext>
            </a:extLst>
          </p:cNvPr>
          <p:cNvSpPr/>
          <p:nvPr userDrawn="1"/>
        </p:nvSpPr>
        <p:spPr>
          <a:xfrm>
            <a:off x="0" y="8918972"/>
            <a:ext cx="16256000" cy="225028"/>
          </a:xfrm>
          <a:prstGeom prst="rect">
            <a:avLst/>
          </a:prstGeom>
          <a:gradFill>
            <a:gsLst>
              <a:gs pos="0">
                <a:srgbClr val="009F37"/>
              </a:gs>
              <a:gs pos="63218">
                <a:srgbClr val="338A9B"/>
              </a:gs>
              <a:gs pos="100000">
                <a:srgbClr val="6774FF"/>
              </a:gs>
            </a:gsLst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D080D78D-88F1-3C46-BBDB-4530C925E1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en-US" altLang="zh-TW"/>
          </a:p>
        </p:txBody>
      </p:sp>
      <p:pic>
        <p:nvPicPr>
          <p:cNvPr id="7" name="影像" descr="影像">
            <a:extLst>
              <a:ext uri="{FF2B5EF4-FFF2-40B4-BE49-F238E27FC236}">
                <a16:creationId xmlns:a16="http://schemas.microsoft.com/office/drawing/2014/main" xmlns="" id="{CDAE1E6A-0098-864C-9809-20A22FF4C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4452"/>
          <a:stretch/>
        </p:blipFill>
        <p:spPr>
          <a:xfrm>
            <a:off x="15138723" y="322240"/>
            <a:ext cx="859893" cy="556534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9179505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>
            <a:extLst>
              <a:ext uri="{FF2B5EF4-FFF2-40B4-BE49-F238E27FC236}">
                <a16:creationId xmlns:a16="http://schemas.microsoft.com/office/drawing/2014/main" xmlns="" id="{9AC8A808-5FE9-0943-91C9-FAF78BE411A8}"/>
              </a:ext>
            </a:extLst>
          </p:cNvPr>
          <p:cNvSpPr/>
          <p:nvPr userDrawn="1"/>
        </p:nvSpPr>
        <p:spPr>
          <a:xfrm>
            <a:off x="-1" y="-1"/>
            <a:ext cx="16256001" cy="9144001"/>
          </a:xfrm>
          <a:prstGeom prst="rect">
            <a:avLst/>
          </a:prstGeom>
          <a:gradFill>
            <a:gsLst>
              <a:gs pos="0">
                <a:srgbClr val="009F37"/>
              </a:gs>
              <a:gs pos="44175">
                <a:srgbClr val="3F8E92"/>
              </a:gs>
              <a:gs pos="100000">
                <a:srgbClr val="387FDE"/>
              </a:gs>
            </a:gsLst>
            <a:path>
              <a:fillToRect l="109202" t="122045" r="-9202" b="-22045"/>
            </a:path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5" name="AdobeStock_196191659.jpeg" descr="AdobeStock_196191659.jpeg">
            <a:extLst>
              <a:ext uri="{FF2B5EF4-FFF2-40B4-BE49-F238E27FC236}">
                <a16:creationId xmlns:a16="http://schemas.microsoft.com/office/drawing/2014/main" xmlns="" id="{19AEA19E-DB78-4845-AC67-C222105D7A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32619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16256001" cy="9144001"/>
          </a:xfrm>
          <a:prstGeom prst="rect">
            <a:avLst/>
          </a:prstGeom>
          <a:ln w="3175">
            <a:miter lim="400000"/>
          </a:ln>
        </p:spPr>
      </p:pic>
      <p:sp>
        <p:nvSpPr>
          <p:cNvPr id="6" name="線條">
            <a:extLst>
              <a:ext uri="{FF2B5EF4-FFF2-40B4-BE49-F238E27FC236}">
                <a16:creationId xmlns:a16="http://schemas.microsoft.com/office/drawing/2014/main" xmlns="" id="{3BDF23B0-63A6-AB40-ADCB-A3FD65F50027}"/>
              </a:ext>
            </a:extLst>
          </p:cNvPr>
          <p:cNvSpPr/>
          <p:nvPr userDrawn="1"/>
        </p:nvSpPr>
        <p:spPr>
          <a:xfrm flipH="1">
            <a:off x="4689204" y="2539723"/>
            <a:ext cx="15150608" cy="951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8681" y="0"/>
                </a:lnTo>
                <a:lnTo>
                  <a:pt x="19162" y="21600"/>
                </a:lnTo>
                <a:lnTo>
                  <a:pt x="21600" y="21600"/>
                </a:lnTo>
              </a:path>
            </a:pathLst>
          </a:custGeom>
          <a:ln w="12700">
            <a:solidFill>
              <a:srgbClr val="FFFFFF">
                <a:alpha val="77291"/>
              </a:srgbClr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sp>
        <p:nvSpPr>
          <p:cNvPr id="7" name="手繪多邊形 6">
            <a:extLst>
              <a:ext uri="{FF2B5EF4-FFF2-40B4-BE49-F238E27FC236}">
                <a16:creationId xmlns:a16="http://schemas.microsoft.com/office/drawing/2014/main" xmlns="" id="{311F374F-4327-9F4E-A9AB-7373C4798B33}"/>
              </a:ext>
            </a:extLst>
          </p:cNvPr>
          <p:cNvSpPr/>
          <p:nvPr userDrawn="1"/>
        </p:nvSpPr>
        <p:spPr>
          <a:xfrm>
            <a:off x="0" y="-1"/>
            <a:ext cx="8128003" cy="8503532"/>
          </a:xfrm>
          <a:custGeom>
            <a:avLst/>
            <a:gdLst>
              <a:gd name="connsiteX0" fmla="*/ 0 w 8128003"/>
              <a:gd name="connsiteY0" fmla="*/ 0 h 8503532"/>
              <a:gd name="connsiteX1" fmla="*/ 6940298 w 8128003"/>
              <a:gd name="connsiteY1" fmla="*/ 0 h 8503532"/>
              <a:gd name="connsiteX2" fmla="*/ 6941320 w 8128003"/>
              <a:gd name="connsiteY2" fmla="*/ 1180 h 8503532"/>
              <a:gd name="connsiteX3" fmla="*/ 8128003 w 8128003"/>
              <a:gd name="connsiteY3" fmla="*/ 3306791 h 8503532"/>
              <a:gd name="connsiteX4" fmla="*/ 2931260 w 8128003"/>
              <a:gd name="connsiteY4" fmla="*/ 8503532 h 8503532"/>
              <a:gd name="connsiteX5" fmla="*/ 25712 w 8128003"/>
              <a:gd name="connsiteY5" fmla="*/ 7616010 h 8503532"/>
              <a:gd name="connsiteX6" fmla="*/ 0 w 8128003"/>
              <a:gd name="connsiteY6" fmla="*/ 7597726 h 8503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28003" h="8503532">
                <a:moveTo>
                  <a:pt x="0" y="0"/>
                </a:moveTo>
                <a:lnTo>
                  <a:pt x="6940298" y="0"/>
                </a:lnTo>
                <a:lnTo>
                  <a:pt x="6941320" y="1180"/>
                </a:lnTo>
                <a:cubicBezTo>
                  <a:pt x="7682666" y="899483"/>
                  <a:pt x="8128003" y="2051130"/>
                  <a:pt x="8128003" y="3306791"/>
                </a:cubicBezTo>
                <a:cubicBezTo>
                  <a:pt x="8128003" y="6176871"/>
                  <a:pt x="5801342" y="8503532"/>
                  <a:pt x="2931260" y="8503532"/>
                </a:cubicBezTo>
                <a:cubicBezTo>
                  <a:pt x="1854979" y="8503532"/>
                  <a:pt x="855117" y="8176346"/>
                  <a:pt x="25712" y="7616010"/>
                </a:cubicBezTo>
                <a:lnTo>
                  <a:pt x="0" y="7597726"/>
                </a:lnTo>
                <a:close/>
              </a:path>
            </a:pathLst>
          </a:custGeom>
          <a:solidFill>
            <a:srgbClr val="FFFFFF">
              <a:alpha val="2852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手繪多邊形 7">
            <a:extLst>
              <a:ext uri="{FF2B5EF4-FFF2-40B4-BE49-F238E27FC236}">
                <a16:creationId xmlns:a16="http://schemas.microsoft.com/office/drawing/2014/main" xmlns="" id="{512B2638-A526-B94E-8767-977F1E64194B}"/>
              </a:ext>
            </a:extLst>
          </p:cNvPr>
          <p:cNvSpPr/>
          <p:nvPr userDrawn="1"/>
        </p:nvSpPr>
        <p:spPr>
          <a:xfrm>
            <a:off x="0" y="0"/>
            <a:ext cx="7828208" cy="8203737"/>
          </a:xfrm>
          <a:custGeom>
            <a:avLst/>
            <a:gdLst>
              <a:gd name="connsiteX0" fmla="*/ 0 w 7828208"/>
              <a:gd name="connsiteY0" fmla="*/ 0 h 8203737"/>
              <a:gd name="connsiteX1" fmla="*/ 6542536 w 7828208"/>
              <a:gd name="connsiteY1" fmla="*/ 0 h 8203737"/>
              <a:gd name="connsiteX2" fmla="*/ 6556070 w 7828208"/>
              <a:gd name="connsiteY2" fmla="*/ 14195 h 8203737"/>
              <a:gd name="connsiteX3" fmla="*/ 7828208 w 7828208"/>
              <a:gd name="connsiteY3" fmla="*/ 3306792 h 8203737"/>
              <a:gd name="connsiteX4" fmla="*/ 2931261 w 7828208"/>
              <a:gd name="connsiteY4" fmla="*/ 8203737 h 8203737"/>
              <a:gd name="connsiteX5" fmla="*/ 193332 w 7828208"/>
              <a:gd name="connsiteY5" fmla="*/ 7367416 h 8203737"/>
              <a:gd name="connsiteX6" fmla="*/ 0 w 7828208"/>
              <a:gd name="connsiteY6" fmla="*/ 7222846 h 820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28208" h="8203737">
                <a:moveTo>
                  <a:pt x="0" y="0"/>
                </a:moveTo>
                <a:lnTo>
                  <a:pt x="6542536" y="0"/>
                </a:lnTo>
                <a:lnTo>
                  <a:pt x="6556070" y="14195"/>
                </a:lnTo>
                <a:cubicBezTo>
                  <a:pt x="7346471" y="883830"/>
                  <a:pt x="7828208" y="2039053"/>
                  <a:pt x="7828208" y="3306792"/>
                </a:cubicBezTo>
                <a:cubicBezTo>
                  <a:pt x="7828208" y="6011300"/>
                  <a:pt x="5635770" y="8203737"/>
                  <a:pt x="2931261" y="8203737"/>
                </a:cubicBezTo>
                <a:cubicBezTo>
                  <a:pt x="1917070" y="8203737"/>
                  <a:pt x="974889" y="7895426"/>
                  <a:pt x="193332" y="7367416"/>
                </a:cubicBezTo>
                <a:lnTo>
                  <a:pt x="0" y="7222846"/>
                </a:lnTo>
                <a:close/>
              </a:path>
            </a:pathLst>
          </a:custGeom>
          <a:solidFill>
            <a:srgbClr val="FFFFFF">
              <a:alpha val="6801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9" name="圓形">
            <a:extLst>
              <a:ext uri="{FF2B5EF4-FFF2-40B4-BE49-F238E27FC236}">
                <a16:creationId xmlns:a16="http://schemas.microsoft.com/office/drawing/2014/main" xmlns="" id="{5241DD18-4988-6143-AE41-E9F8BDC17AC6}"/>
              </a:ext>
            </a:extLst>
          </p:cNvPr>
          <p:cNvSpPr/>
          <p:nvPr userDrawn="1"/>
        </p:nvSpPr>
        <p:spPr>
          <a:xfrm>
            <a:off x="-1655937" y="-1280407"/>
            <a:ext cx="9174393" cy="9174391"/>
          </a:xfrm>
          <a:prstGeom prst="ellipse">
            <a:avLst/>
          </a:prstGeom>
          <a:noFill/>
          <a:ln w="12700" cap="flat">
            <a:solidFill>
              <a:srgbClr val="AA3C3F">
                <a:alpha val="69461"/>
              </a:srgbClr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0" name="形狀">
            <a:extLst>
              <a:ext uri="{FF2B5EF4-FFF2-40B4-BE49-F238E27FC236}">
                <a16:creationId xmlns:a16="http://schemas.microsoft.com/office/drawing/2014/main" xmlns="" id="{77DD3F72-3655-AD44-B6BF-26C1FDD1D2DE}"/>
              </a:ext>
            </a:extLst>
          </p:cNvPr>
          <p:cNvSpPr/>
          <p:nvPr userDrawn="1"/>
        </p:nvSpPr>
        <p:spPr>
          <a:xfrm>
            <a:off x="5907690" y="3015487"/>
            <a:ext cx="242207" cy="242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FFFFFF">
              <a:alpha val="69461"/>
            </a:srgb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1" name="影像" descr="影像">
            <a:extLst>
              <a:ext uri="{FF2B5EF4-FFF2-40B4-BE49-F238E27FC236}">
                <a16:creationId xmlns:a16="http://schemas.microsoft.com/office/drawing/2014/main" xmlns="" id="{9AEB023A-CE52-3B4C-B77F-C86F772D39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985" y="2342561"/>
            <a:ext cx="4520256" cy="672927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902160100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969280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>
            <a:spLocks noGrp="1"/>
          </p:cNvSpPr>
          <p:nvPr>
            <p:ph type="title"/>
          </p:nvPr>
        </p:nvSpPr>
        <p:spPr>
          <a:xfrm>
            <a:off x="1126066" y="237066"/>
            <a:ext cx="14003869" cy="15240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3866" tIns="33866" rIns="33866" bIns="33866" anchor="ctr">
            <a:normAutofit/>
          </a:bodyPr>
          <a:lstStyle/>
          <a:p>
            <a:r>
              <a:rPr dirty="0" err="1"/>
              <a:t>大標題文字</a:t>
            </a:r>
            <a:endParaRPr dirty="0"/>
          </a:p>
        </p:txBody>
      </p:sp>
      <p:sp>
        <p:nvSpPr>
          <p:cNvPr id="3" name="內文層級一…"/>
          <p:cNvSpPr txBox="1">
            <a:spLocks noGrp="1"/>
          </p:cNvSpPr>
          <p:nvPr>
            <p:ph type="body" idx="1"/>
          </p:nvPr>
        </p:nvSpPr>
        <p:spPr>
          <a:xfrm>
            <a:off x="1126066" y="2099733"/>
            <a:ext cx="14003869" cy="61976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3866" tIns="33866" rIns="33866" bIns="33866" anchor="ctr">
            <a:normAutofit/>
          </a:bodyPr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7954918" y="8720666"/>
            <a:ext cx="337699" cy="314615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>
              <a:defRPr sz="1600" b="0" i="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 panose="020B0604030504040204" pitchFamily="34" charset="-120"/>
                <a:sym typeface="Helvetica Neue Light"/>
              </a:defRPr>
            </a:lvl1pPr>
          </a:lstStyle>
          <a:p>
            <a:fld id="{86CB4B4D-7CA3-9044-876B-883B54F8677D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75" r:id="rId4"/>
    <p:sldLayoutId id="2147483653" r:id="rId5"/>
    <p:sldLayoutId id="2147483676" r:id="rId6"/>
    <p:sldLayoutId id="2147483654" r:id="rId7"/>
    <p:sldLayoutId id="2147483677" r:id="rId8"/>
    <p:sldLayoutId id="2147483655" r:id="rId9"/>
    <p:sldLayoutId id="2147483678" r:id="rId10"/>
    <p:sldLayoutId id="2147483656" r:id="rId11"/>
    <p:sldLayoutId id="2147483679" r:id="rId12"/>
    <p:sldLayoutId id="2147483657" r:id="rId13"/>
    <p:sldLayoutId id="2147483680" r:id="rId14"/>
    <p:sldLayoutId id="2147483658" r:id="rId15"/>
    <p:sldLayoutId id="2147483681" r:id="rId16"/>
    <p:sldLayoutId id="2147483665" r:id="rId17"/>
    <p:sldLayoutId id="2147483682" r:id="rId18"/>
    <p:sldLayoutId id="2147483664" r:id="rId19"/>
    <p:sldLayoutId id="2147483683" r:id="rId20"/>
    <p:sldLayoutId id="2147483663" r:id="rId21"/>
    <p:sldLayoutId id="2147483662" r:id="rId22"/>
    <p:sldLayoutId id="2147483684" r:id="rId23"/>
    <p:sldLayoutId id="2147483669" r:id="rId24"/>
    <p:sldLayoutId id="2147483685" r:id="rId25"/>
    <p:sldLayoutId id="2147483670" r:id="rId26"/>
    <p:sldLayoutId id="2147483686" r:id="rId27"/>
    <p:sldLayoutId id="2147483671" r:id="rId28"/>
    <p:sldLayoutId id="2147483687" r:id="rId29"/>
    <p:sldLayoutId id="2147483668" r:id="rId30"/>
    <p:sldLayoutId id="2147483688" r:id="rId31"/>
    <p:sldLayoutId id="2147483667" r:id="rId32"/>
    <p:sldLayoutId id="2147483689" r:id="rId33"/>
    <p:sldLayoutId id="2147483666" r:id="rId34"/>
    <p:sldLayoutId id="2147483690" r:id="rId35"/>
    <p:sldLayoutId id="2147483672" r:id="rId36"/>
    <p:sldLayoutId id="2147483673" r:id="rId37"/>
  </p:sldLayoutIdLst>
  <p:transition spd="med"/>
  <p:txStyles>
    <p:titleStyle>
      <a:lvl1pPr marL="0" marR="0" indent="0" algn="ctr" defTabSz="5503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000000"/>
          </a:solidFill>
          <a:uFillTx/>
          <a:latin typeface="Microsoft YaHei" panose="020B0503020204020204" pitchFamily="34" charset="-122"/>
          <a:ea typeface="Microsoft YaHei" panose="020B0503020204020204" pitchFamily="34" charset="-122"/>
          <a:cs typeface="+mn-cs"/>
          <a:sym typeface="Helvetica Neue Medium"/>
        </a:defRPr>
      </a:lvl1pPr>
      <a:lvl2pPr marL="0" marR="0" indent="457200" algn="ctr" defTabSz="5503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5503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5503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5503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5503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5503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5503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5503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23333" marR="0" indent="-423333" algn="l" defTabSz="550333" rtl="0" latinLnBrk="0">
        <a:lnSpc>
          <a:spcPct val="100000"/>
        </a:lnSpc>
        <a:spcBef>
          <a:spcPts val="3900"/>
        </a:spcBef>
        <a:spcAft>
          <a:spcPts val="0"/>
        </a:spcAft>
        <a:buClrTx/>
        <a:buSzPct val="12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Microsoft JhengHei" panose="020B0604030504040204" pitchFamily="34" charset="-120"/>
          <a:ea typeface="Microsoft JhengHei" panose="020B0604030504040204" pitchFamily="34" charset="-120"/>
          <a:cs typeface="Helvetica Neue"/>
          <a:sym typeface="Helvetica Neue"/>
        </a:defRPr>
      </a:lvl1pPr>
      <a:lvl2pPr marL="1058333" marR="0" indent="-423333" algn="l" defTabSz="550333" rtl="0" latinLnBrk="0">
        <a:lnSpc>
          <a:spcPct val="100000"/>
        </a:lnSpc>
        <a:spcBef>
          <a:spcPts val="3900"/>
        </a:spcBef>
        <a:spcAft>
          <a:spcPts val="0"/>
        </a:spcAft>
        <a:buClrTx/>
        <a:buSzPct val="12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Microsoft JhengHei" panose="020B0604030504040204" pitchFamily="34" charset="-120"/>
          <a:ea typeface="Microsoft JhengHei" panose="020B0604030504040204" pitchFamily="34" charset="-120"/>
          <a:cs typeface="Helvetica Neue"/>
          <a:sym typeface="Helvetica Neue"/>
        </a:defRPr>
      </a:lvl2pPr>
      <a:lvl3pPr marL="1693333" marR="0" indent="-423333" algn="l" defTabSz="550333" rtl="0" latinLnBrk="0">
        <a:lnSpc>
          <a:spcPct val="100000"/>
        </a:lnSpc>
        <a:spcBef>
          <a:spcPts val="3900"/>
        </a:spcBef>
        <a:spcAft>
          <a:spcPts val="0"/>
        </a:spcAft>
        <a:buClrTx/>
        <a:buSzPct val="12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Microsoft JhengHei" panose="020B0604030504040204" pitchFamily="34" charset="-120"/>
          <a:ea typeface="Microsoft JhengHei" panose="020B0604030504040204" pitchFamily="34" charset="-120"/>
          <a:cs typeface="Helvetica Neue"/>
          <a:sym typeface="Helvetica Neue"/>
        </a:defRPr>
      </a:lvl3pPr>
      <a:lvl4pPr marL="2328333" marR="0" indent="-423333" algn="l" defTabSz="550333" rtl="0" latinLnBrk="0">
        <a:lnSpc>
          <a:spcPct val="100000"/>
        </a:lnSpc>
        <a:spcBef>
          <a:spcPts val="3900"/>
        </a:spcBef>
        <a:spcAft>
          <a:spcPts val="0"/>
        </a:spcAft>
        <a:buClrTx/>
        <a:buSzPct val="12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Microsoft JhengHei" panose="020B0604030504040204" pitchFamily="34" charset="-120"/>
          <a:ea typeface="Microsoft JhengHei" panose="020B0604030504040204" pitchFamily="34" charset="-120"/>
          <a:cs typeface="Helvetica Neue"/>
          <a:sym typeface="Helvetica Neue"/>
        </a:defRPr>
      </a:lvl4pPr>
      <a:lvl5pPr marL="2963333" marR="0" indent="-423333" algn="l" defTabSz="550333" rtl="0" latinLnBrk="0">
        <a:lnSpc>
          <a:spcPct val="100000"/>
        </a:lnSpc>
        <a:spcBef>
          <a:spcPts val="3900"/>
        </a:spcBef>
        <a:spcAft>
          <a:spcPts val="0"/>
        </a:spcAft>
        <a:buClrTx/>
        <a:buSzPct val="12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Microsoft JhengHei" panose="020B0604030504040204" pitchFamily="34" charset="-120"/>
          <a:ea typeface="Microsoft JhengHei" panose="020B0604030504040204" pitchFamily="34" charset="-120"/>
          <a:cs typeface="Helvetica Neue"/>
          <a:sym typeface="Helvetica Neue"/>
        </a:defRPr>
      </a:lvl5pPr>
      <a:lvl6pPr marL="3598333" marR="0" indent="-423333" algn="l" defTabSz="550333" rtl="0" latinLnBrk="0">
        <a:lnSpc>
          <a:spcPct val="100000"/>
        </a:lnSpc>
        <a:spcBef>
          <a:spcPts val="3900"/>
        </a:spcBef>
        <a:spcAft>
          <a:spcPts val="0"/>
        </a:spcAft>
        <a:buClrTx/>
        <a:buSzPct val="12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233333" marR="0" indent="-423333" algn="l" defTabSz="550333" rtl="0" latinLnBrk="0">
        <a:lnSpc>
          <a:spcPct val="100000"/>
        </a:lnSpc>
        <a:spcBef>
          <a:spcPts val="3900"/>
        </a:spcBef>
        <a:spcAft>
          <a:spcPts val="0"/>
        </a:spcAft>
        <a:buClrTx/>
        <a:buSzPct val="12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4868333" marR="0" indent="-423333" algn="l" defTabSz="550333" rtl="0" latinLnBrk="0">
        <a:lnSpc>
          <a:spcPct val="100000"/>
        </a:lnSpc>
        <a:spcBef>
          <a:spcPts val="3900"/>
        </a:spcBef>
        <a:spcAft>
          <a:spcPts val="0"/>
        </a:spcAft>
        <a:buClrTx/>
        <a:buSzPct val="12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503333" marR="0" indent="-423333" algn="l" defTabSz="550333" rtl="0" latinLnBrk="0">
        <a:lnSpc>
          <a:spcPct val="100000"/>
        </a:lnSpc>
        <a:spcBef>
          <a:spcPts val="3900"/>
        </a:spcBef>
        <a:spcAft>
          <a:spcPts val="0"/>
        </a:spcAft>
        <a:buClrTx/>
        <a:buSzPct val="12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503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5503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5503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5503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5503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5503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5503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5503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5503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4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49.png"/><Relationship Id="rId18" Type="http://schemas.openxmlformats.org/officeDocument/2006/relationships/image" Target="../media/image52.png"/><Relationship Id="rId3" Type="http://schemas.openxmlformats.org/officeDocument/2006/relationships/image" Target="../media/image43.jpeg"/><Relationship Id="rId7" Type="http://schemas.openxmlformats.org/officeDocument/2006/relationships/image" Target="../media/image46.png"/><Relationship Id="rId12" Type="http://schemas.microsoft.com/office/2007/relationships/hdphoto" Target="../media/hdphoto4.wdp"/><Relationship Id="rId17" Type="http://schemas.microsoft.com/office/2007/relationships/hdphoto" Target="../media/hdphoto6.wdp"/><Relationship Id="rId2" Type="http://schemas.openxmlformats.org/officeDocument/2006/relationships/image" Target="../media/image42.pn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17.xml"/><Relationship Id="rId6" Type="http://schemas.microsoft.com/office/2007/relationships/hdphoto" Target="../media/hdphoto1.wdp"/><Relationship Id="rId11" Type="http://schemas.openxmlformats.org/officeDocument/2006/relationships/image" Target="../media/image48.png"/><Relationship Id="rId5" Type="http://schemas.openxmlformats.org/officeDocument/2006/relationships/image" Target="../media/image45.png"/><Relationship Id="rId15" Type="http://schemas.openxmlformats.org/officeDocument/2006/relationships/image" Target="../media/image50.png"/><Relationship Id="rId10" Type="http://schemas.microsoft.com/office/2007/relationships/hdphoto" Target="../media/hdphoto3.wdp"/><Relationship Id="rId19" Type="http://schemas.microsoft.com/office/2007/relationships/hdphoto" Target="../media/hdphoto7.wdp"/><Relationship Id="rId4" Type="http://schemas.openxmlformats.org/officeDocument/2006/relationships/image" Target="../media/image44.jpeg"/><Relationship Id="rId9" Type="http://schemas.openxmlformats.org/officeDocument/2006/relationships/image" Target="../media/image47.png"/><Relationship Id="rId1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629077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xmlns="" id="{923C81ED-7F0E-7544-A427-7F676D83DC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9654" y="2553973"/>
            <a:ext cx="5430833" cy="77182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TW" dirty="0">
                <a:ea typeface="新細明體" pitchFamily="18" charset="-120"/>
              </a:rPr>
              <a:t>Company Profile                                    </a:t>
            </a:r>
          </a:p>
        </p:txBody>
      </p:sp>
      <p:sp>
        <p:nvSpPr>
          <p:cNvPr id="10" name="文字版面配置區 9">
            <a:extLst>
              <a:ext uri="{FF2B5EF4-FFF2-40B4-BE49-F238E27FC236}">
                <a16:creationId xmlns:a16="http://schemas.microsoft.com/office/drawing/2014/main" xmlns="" id="{5E55184C-8150-2A46-B4A1-3589956005E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9654" y="3925205"/>
            <a:ext cx="6370285" cy="77182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TW" dirty="0">
                <a:ea typeface="新細明體" pitchFamily="18" charset="-120"/>
              </a:rPr>
              <a:t>Financial Results</a:t>
            </a:r>
          </a:p>
        </p:txBody>
      </p:sp>
      <p:sp>
        <p:nvSpPr>
          <p:cNvPr id="16" name="文字版面配置區 15">
            <a:extLst>
              <a:ext uri="{FF2B5EF4-FFF2-40B4-BE49-F238E27FC236}">
                <a16:creationId xmlns:a16="http://schemas.microsoft.com/office/drawing/2014/main" xmlns="" id="{E322818B-D135-3D45-9378-080BAF9A4E3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9653" y="5397279"/>
            <a:ext cx="10063205" cy="113843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TW" dirty="0">
                <a:ea typeface="新細明體" pitchFamily="18" charset="-120"/>
              </a:rPr>
              <a:t>Company Development Strategy  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線條"/>
          <p:cNvSpPr/>
          <p:nvPr/>
        </p:nvSpPr>
        <p:spPr>
          <a:xfrm>
            <a:off x="4411925" y="7513367"/>
            <a:ext cx="3138572" cy="0"/>
          </a:xfrm>
          <a:prstGeom prst="line">
            <a:avLst/>
          </a:prstGeom>
          <a:ln w="12700">
            <a:solidFill>
              <a:srgbClr val="A9A9A9"/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sp>
        <p:nvSpPr>
          <p:cNvPr id="123" name="線條"/>
          <p:cNvSpPr/>
          <p:nvPr/>
        </p:nvSpPr>
        <p:spPr>
          <a:xfrm>
            <a:off x="712416" y="2698682"/>
            <a:ext cx="6838081" cy="0"/>
          </a:xfrm>
          <a:prstGeom prst="line">
            <a:avLst/>
          </a:prstGeom>
          <a:ln w="12700">
            <a:solidFill>
              <a:srgbClr val="A9A9A9"/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sp>
        <p:nvSpPr>
          <p:cNvPr id="33" name="手繪多邊形 32">
            <a:extLst>
              <a:ext uri="{FF2B5EF4-FFF2-40B4-BE49-F238E27FC236}">
                <a16:creationId xmlns:a16="http://schemas.microsoft.com/office/drawing/2014/main" xmlns="" id="{F5C29C08-D714-D74A-BAB8-CA69B40D4814}"/>
              </a:ext>
            </a:extLst>
          </p:cNvPr>
          <p:cNvSpPr/>
          <p:nvPr/>
        </p:nvSpPr>
        <p:spPr>
          <a:xfrm>
            <a:off x="-1" y="2"/>
            <a:ext cx="6940763" cy="9143999"/>
          </a:xfrm>
          <a:custGeom>
            <a:avLst/>
            <a:gdLst>
              <a:gd name="connsiteX0" fmla="*/ 0 w 6940763"/>
              <a:gd name="connsiteY0" fmla="*/ 0 h 9143999"/>
              <a:gd name="connsiteX1" fmla="*/ 4093040 w 6940763"/>
              <a:gd name="connsiteY1" fmla="*/ 0 h 9143999"/>
              <a:gd name="connsiteX2" fmla="*/ 4138753 w 6940763"/>
              <a:gd name="connsiteY2" fmla="*/ 29306 h 9143999"/>
              <a:gd name="connsiteX3" fmla="*/ 6940763 w 6940763"/>
              <a:gd name="connsiteY3" fmla="*/ 5299256 h 9143999"/>
              <a:gd name="connsiteX4" fmla="*/ 5678182 w 6940763"/>
              <a:gd name="connsiteY4" fmla="*/ 9101759 h 9143999"/>
              <a:gd name="connsiteX5" fmla="*/ 5644988 w 6940763"/>
              <a:gd name="connsiteY5" fmla="*/ 9143999 h 9143999"/>
              <a:gd name="connsiteX6" fmla="*/ 0 w 6940763"/>
              <a:gd name="connsiteY6" fmla="*/ 9143999 h 914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40763" h="9143999">
                <a:moveTo>
                  <a:pt x="0" y="0"/>
                </a:moveTo>
                <a:lnTo>
                  <a:pt x="4093040" y="0"/>
                </a:lnTo>
                <a:lnTo>
                  <a:pt x="4138753" y="29306"/>
                </a:lnTo>
                <a:cubicBezTo>
                  <a:pt x="5829285" y="1171407"/>
                  <a:pt x="6940763" y="3105532"/>
                  <a:pt x="6940763" y="5299256"/>
                </a:cubicBezTo>
                <a:cubicBezTo>
                  <a:pt x="6940763" y="6725177"/>
                  <a:pt x="6471164" y="8041417"/>
                  <a:pt x="5678182" y="9101759"/>
                </a:cubicBezTo>
                <a:lnTo>
                  <a:pt x="5644988" y="9143999"/>
                </a:lnTo>
                <a:lnTo>
                  <a:pt x="0" y="9143999"/>
                </a:lnTo>
                <a:close/>
              </a:path>
            </a:pathLst>
          </a:custGeom>
          <a:solidFill>
            <a:srgbClr val="E8EFF5"/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25" name="圓形"/>
          <p:cNvSpPr/>
          <p:nvPr/>
        </p:nvSpPr>
        <p:spPr>
          <a:xfrm>
            <a:off x="-5452264" y="-738425"/>
            <a:ext cx="12075362" cy="12075360"/>
          </a:xfrm>
          <a:prstGeom prst="ellipse">
            <a:avLst/>
          </a:prstGeom>
          <a:noFill/>
          <a:ln w="254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27" name="影像" descr="影像"/>
          <p:cNvPicPr>
            <a:picLocks noChangeAspect="1"/>
          </p:cNvPicPr>
          <p:nvPr/>
        </p:nvPicPr>
        <p:blipFill>
          <a:blip r:embed="rId2" cstate="screen">
            <a:alphaModFix amt="22457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7279" y="2511435"/>
            <a:ext cx="4625976" cy="6632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991" y="0"/>
                </a:moveTo>
                <a:lnTo>
                  <a:pt x="18604" y="31"/>
                </a:lnTo>
                <a:cubicBezTo>
                  <a:pt x="18385" y="49"/>
                  <a:pt x="17690" y="107"/>
                  <a:pt x="17058" y="159"/>
                </a:cubicBezTo>
                <a:cubicBezTo>
                  <a:pt x="15688" y="272"/>
                  <a:pt x="15479" y="374"/>
                  <a:pt x="15833" y="751"/>
                </a:cubicBezTo>
                <a:cubicBezTo>
                  <a:pt x="16064" y="997"/>
                  <a:pt x="16110" y="1293"/>
                  <a:pt x="16022" y="1984"/>
                </a:cubicBezTo>
                <a:cubicBezTo>
                  <a:pt x="15909" y="2876"/>
                  <a:pt x="15867" y="2916"/>
                  <a:pt x="15053" y="2916"/>
                </a:cubicBezTo>
                <a:cubicBezTo>
                  <a:pt x="14619" y="2916"/>
                  <a:pt x="14404" y="2893"/>
                  <a:pt x="14378" y="2842"/>
                </a:cubicBezTo>
                <a:cubicBezTo>
                  <a:pt x="14358" y="2801"/>
                  <a:pt x="14300" y="2380"/>
                  <a:pt x="14251" y="1906"/>
                </a:cubicBezTo>
                <a:cubicBezTo>
                  <a:pt x="14163" y="1073"/>
                  <a:pt x="14164" y="1043"/>
                  <a:pt x="14332" y="947"/>
                </a:cubicBezTo>
                <a:cubicBezTo>
                  <a:pt x="14427" y="893"/>
                  <a:pt x="14661" y="830"/>
                  <a:pt x="14851" y="808"/>
                </a:cubicBezTo>
                <a:cubicBezTo>
                  <a:pt x="15109" y="777"/>
                  <a:pt x="15185" y="745"/>
                  <a:pt x="15149" y="680"/>
                </a:cubicBezTo>
                <a:cubicBezTo>
                  <a:pt x="15123" y="631"/>
                  <a:pt x="15101" y="571"/>
                  <a:pt x="15101" y="545"/>
                </a:cubicBezTo>
                <a:cubicBezTo>
                  <a:pt x="15101" y="433"/>
                  <a:pt x="14145" y="436"/>
                  <a:pt x="12138" y="556"/>
                </a:cubicBezTo>
                <a:cubicBezTo>
                  <a:pt x="10530" y="651"/>
                  <a:pt x="10024" y="666"/>
                  <a:pt x="9853" y="620"/>
                </a:cubicBezTo>
                <a:cubicBezTo>
                  <a:pt x="9822" y="615"/>
                  <a:pt x="9798" y="609"/>
                  <a:pt x="9784" y="601"/>
                </a:cubicBezTo>
                <a:cubicBezTo>
                  <a:pt x="9780" y="598"/>
                  <a:pt x="9772" y="597"/>
                  <a:pt x="9766" y="595"/>
                </a:cubicBezTo>
                <a:cubicBezTo>
                  <a:pt x="9617" y="555"/>
                  <a:pt x="9314" y="557"/>
                  <a:pt x="8567" y="602"/>
                </a:cubicBezTo>
                <a:cubicBezTo>
                  <a:pt x="7266" y="680"/>
                  <a:pt x="4729" y="879"/>
                  <a:pt x="4679" y="907"/>
                </a:cubicBezTo>
                <a:cubicBezTo>
                  <a:pt x="4674" y="911"/>
                  <a:pt x="4658" y="964"/>
                  <a:pt x="4638" y="1035"/>
                </a:cubicBezTo>
                <a:cubicBezTo>
                  <a:pt x="4635" y="1047"/>
                  <a:pt x="4635" y="1049"/>
                  <a:pt x="4631" y="1062"/>
                </a:cubicBezTo>
                <a:cubicBezTo>
                  <a:pt x="4606" y="1154"/>
                  <a:pt x="4571" y="1281"/>
                  <a:pt x="4531" y="1442"/>
                </a:cubicBezTo>
                <a:cubicBezTo>
                  <a:pt x="4496" y="1581"/>
                  <a:pt x="4441" y="1817"/>
                  <a:pt x="4397" y="1997"/>
                </a:cubicBezTo>
                <a:cubicBezTo>
                  <a:pt x="4026" y="3546"/>
                  <a:pt x="3373" y="6429"/>
                  <a:pt x="2984" y="8286"/>
                </a:cubicBezTo>
                <a:cubicBezTo>
                  <a:pt x="2461" y="10782"/>
                  <a:pt x="1717" y="14492"/>
                  <a:pt x="1444" y="15965"/>
                </a:cubicBezTo>
                <a:cubicBezTo>
                  <a:pt x="1320" y="16630"/>
                  <a:pt x="1187" y="17235"/>
                  <a:pt x="1147" y="17308"/>
                </a:cubicBezTo>
                <a:cubicBezTo>
                  <a:pt x="1139" y="17322"/>
                  <a:pt x="1130" y="17347"/>
                  <a:pt x="1121" y="17372"/>
                </a:cubicBezTo>
                <a:cubicBezTo>
                  <a:pt x="1106" y="17425"/>
                  <a:pt x="1091" y="17471"/>
                  <a:pt x="1075" y="17542"/>
                </a:cubicBezTo>
                <a:cubicBezTo>
                  <a:pt x="1050" y="17651"/>
                  <a:pt x="1028" y="17772"/>
                  <a:pt x="1012" y="17882"/>
                </a:cubicBezTo>
                <a:cubicBezTo>
                  <a:pt x="1012" y="17883"/>
                  <a:pt x="1010" y="17884"/>
                  <a:pt x="1010" y="17885"/>
                </a:cubicBezTo>
                <a:cubicBezTo>
                  <a:pt x="972" y="18150"/>
                  <a:pt x="939" y="18301"/>
                  <a:pt x="858" y="18370"/>
                </a:cubicBezTo>
                <a:cubicBezTo>
                  <a:pt x="759" y="18454"/>
                  <a:pt x="590" y="18417"/>
                  <a:pt x="252" y="18312"/>
                </a:cubicBezTo>
                <a:cubicBezTo>
                  <a:pt x="214" y="18300"/>
                  <a:pt x="57" y="18255"/>
                  <a:pt x="0" y="18238"/>
                </a:cubicBezTo>
                <a:lnTo>
                  <a:pt x="0" y="21600"/>
                </a:lnTo>
                <a:lnTo>
                  <a:pt x="21600" y="21600"/>
                </a:lnTo>
                <a:lnTo>
                  <a:pt x="20038" y="8550"/>
                </a:lnTo>
                <a:lnTo>
                  <a:pt x="20051" y="8550"/>
                </a:lnTo>
                <a:cubicBezTo>
                  <a:pt x="19759" y="6003"/>
                  <a:pt x="19435" y="3248"/>
                  <a:pt x="19356" y="2646"/>
                </a:cubicBezTo>
                <a:cubicBezTo>
                  <a:pt x="19308" y="2285"/>
                  <a:pt x="19271" y="1770"/>
                  <a:pt x="19271" y="1502"/>
                </a:cubicBezTo>
                <a:cubicBezTo>
                  <a:pt x="19271" y="1280"/>
                  <a:pt x="19245" y="1067"/>
                  <a:pt x="19211" y="965"/>
                </a:cubicBezTo>
                <a:cubicBezTo>
                  <a:pt x="19203" y="948"/>
                  <a:pt x="19194" y="932"/>
                  <a:pt x="19185" y="928"/>
                </a:cubicBezTo>
                <a:cubicBezTo>
                  <a:pt x="19139" y="908"/>
                  <a:pt x="19101" y="793"/>
                  <a:pt x="19100" y="672"/>
                </a:cubicBezTo>
                <a:cubicBezTo>
                  <a:pt x="19100" y="657"/>
                  <a:pt x="19095" y="633"/>
                  <a:pt x="19095" y="615"/>
                </a:cubicBezTo>
                <a:cubicBezTo>
                  <a:pt x="19079" y="546"/>
                  <a:pt x="19064" y="478"/>
                  <a:pt x="19054" y="403"/>
                </a:cubicBezTo>
                <a:lnTo>
                  <a:pt x="19013" y="92"/>
                </a:lnTo>
                <a:lnTo>
                  <a:pt x="18991" y="0"/>
                </a:lnTo>
                <a:close/>
                <a:moveTo>
                  <a:pt x="13428" y="1034"/>
                </a:moveTo>
                <a:cubicBezTo>
                  <a:pt x="13532" y="1033"/>
                  <a:pt x="13598" y="1035"/>
                  <a:pt x="13615" y="1039"/>
                </a:cubicBezTo>
                <a:cubicBezTo>
                  <a:pt x="13783" y="1084"/>
                  <a:pt x="13800" y="2808"/>
                  <a:pt x="13633" y="2900"/>
                </a:cubicBezTo>
                <a:cubicBezTo>
                  <a:pt x="13575" y="2933"/>
                  <a:pt x="13066" y="2977"/>
                  <a:pt x="12505" y="2999"/>
                </a:cubicBezTo>
                <a:cubicBezTo>
                  <a:pt x="11943" y="3020"/>
                  <a:pt x="11216" y="3053"/>
                  <a:pt x="10887" y="3072"/>
                </a:cubicBezTo>
                <a:cubicBezTo>
                  <a:pt x="10163" y="3115"/>
                  <a:pt x="10143" y="3103"/>
                  <a:pt x="9949" y="2498"/>
                </a:cubicBezTo>
                <a:cubicBezTo>
                  <a:pt x="9871" y="2254"/>
                  <a:pt x="9773" y="2029"/>
                  <a:pt x="9731" y="1998"/>
                </a:cubicBezTo>
                <a:cubicBezTo>
                  <a:pt x="9597" y="1899"/>
                  <a:pt x="9646" y="1452"/>
                  <a:pt x="9805" y="1325"/>
                </a:cubicBezTo>
                <a:cubicBezTo>
                  <a:pt x="9937" y="1219"/>
                  <a:pt x="10158" y="1195"/>
                  <a:pt x="11723" y="1106"/>
                </a:cubicBezTo>
                <a:cubicBezTo>
                  <a:pt x="12452" y="1065"/>
                  <a:pt x="13114" y="1037"/>
                  <a:pt x="13428" y="1034"/>
                </a:cubicBezTo>
                <a:close/>
              </a:path>
            </a:pathLst>
          </a:custGeom>
          <a:ln w="3175">
            <a:miter lim="400000"/>
          </a:ln>
        </p:spPr>
      </p:pic>
      <p:pic>
        <p:nvPicPr>
          <p:cNvPr id="128" name="影像" descr="影像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4232" y="322240"/>
            <a:ext cx="3003877" cy="447185"/>
          </a:xfrm>
          <a:prstGeom prst="rect">
            <a:avLst/>
          </a:prstGeom>
          <a:ln w="3175">
            <a:miter lim="400000"/>
          </a:ln>
        </p:spPr>
      </p:pic>
      <p:sp>
        <p:nvSpPr>
          <p:cNvPr id="129" name="董事長…"/>
          <p:cNvSpPr txBox="1"/>
          <p:nvPr/>
        </p:nvSpPr>
        <p:spPr>
          <a:xfrm>
            <a:off x="8544958" y="3823490"/>
            <a:ext cx="2900900" cy="96864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3866" tIns="33866" rIns="33866" bIns="33866" anchor="ctr">
            <a:spAutoFit/>
          </a:bodyPr>
          <a:lstStyle/>
          <a:p>
            <a:pPr algn="l" defTabSz="457200">
              <a:lnSpc>
                <a:spcPct val="90000"/>
              </a:lnSpc>
              <a:defRPr sz="2500">
                <a:solidFill>
                  <a:srgbClr val="5E5E5E"/>
                </a:solidFill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rPr lang="en-US" altLang="zh-TW" dirty="0"/>
              <a:t>Chairman</a:t>
            </a:r>
            <a:endParaRPr dirty="0"/>
          </a:p>
          <a:p>
            <a:pPr algn="l" defTabSz="457200">
              <a:lnSpc>
                <a:spcPct val="90000"/>
              </a:lnSpc>
              <a:defRPr sz="4000">
                <a:solidFill>
                  <a:srgbClr val="387FDE"/>
                </a:solidFill>
                <a:latin typeface="Microsoft YaHei UI"/>
                <a:ea typeface="Microsoft YaHei UI"/>
                <a:cs typeface="Microsoft YaHei UI"/>
                <a:sym typeface="Microsoft YaHei UI"/>
              </a:defRPr>
            </a:pPr>
            <a:r>
              <a:rPr lang="en-US" dirty="0"/>
              <a:t>T.H. Chang</a:t>
            </a:r>
            <a:endParaRPr dirty="0"/>
          </a:p>
        </p:txBody>
      </p:sp>
      <p:sp>
        <p:nvSpPr>
          <p:cNvPr id="130" name="線條"/>
          <p:cNvSpPr/>
          <p:nvPr/>
        </p:nvSpPr>
        <p:spPr>
          <a:xfrm flipV="1">
            <a:off x="11453744" y="3852526"/>
            <a:ext cx="0" cy="903068"/>
          </a:xfrm>
          <a:prstGeom prst="lin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sp>
        <p:nvSpPr>
          <p:cNvPr id="131" name="總經理…"/>
          <p:cNvSpPr txBox="1"/>
          <p:nvPr/>
        </p:nvSpPr>
        <p:spPr>
          <a:xfrm>
            <a:off x="11647202" y="3823490"/>
            <a:ext cx="2742202" cy="96864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3866" tIns="33866" rIns="33866" bIns="33866" anchor="ctr">
            <a:spAutoFit/>
          </a:bodyPr>
          <a:lstStyle/>
          <a:p>
            <a:pPr algn="l" defTabSz="457200">
              <a:lnSpc>
                <a:spcPct val="90000"/>
              </a:lnSpc>
              <a:defRPr sz="2500">
                <a:solidFill>
                  <a:srgbClr val="5E5E5E"/>
                </a:solidFill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rPr lang="en-US" dirty="0"/>
              <a:t>General Manager</a:t>
            </a:r>
            <a:endParaRPr dirty="0"/>
          </a:p>
          <a:p>
            <a:pPr algn="l" defTabSz="457200">
              <a:lnSpc>
                <a:spcPct val="90000"/>
              </a:lnSpc>
              <a:defRPr sz="4000">
                <a:solidFill>
                  <a:srgbClr val="387FDE"/>
                </a:solidFill>
                <a:latin typeface="Microsoft YaHei UI"/>
                <a:ea typeface="Microsoft YaHei UI"/>
                <a:cs typeface="Microsoft YaHei UI"/>
                <a:sym typeface="Microsoft YaHei UI"/>
              </a:defRPr>
            </a:pPr>
            <a:r>
              <a:rPr lang="en-US" dirty="0"/>
              <a:t>S.C. Hu</a:t>
            </a:r>
            <a:endParaRPr dirty="0"/>
          </a:p>
        </p:txBody>
      </p:sp>
      <p:sp>
        <p:nvSpPr>
          <p:cNvPr id="132" name="資本額…"/>
          <p:cNvSpPr txBox="1"/>
          <p:nvPr/>
        </p:nvSpPr>
        <p:spPr>
          <a:xfrm>
            <a:off x="8533128" y="5445353"/>
            <a:ext cx="5585930" cy="96864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3866" tIns="33866" rIns="33866" bIns="33866" anchor="ctr">
            <a:spAutoFit/>
          </a:bodyPr>
          <a:lstStyle/>
          <a:p>
            <a:pPr algn="l" defTabSz="457200">
              <a:lnSpc>
                <a:spcPct val="90000"/>
              </a:lnSpc>
              <a:defRPr sz="2500">
                <a:solidFill>
                  <a:srgbClr val="5E5E5E"/>
                </a:solidFill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rPr lang="en-US" dirty="0"/>
              <a:t>Capital</a:t>
            </a:r>
            <a:endParaRPr dirty="0"/>
          </a:p>
          <a:p>
            <a:pPr algn="l" defTabSz="457200">
              <a:lnSpc>
                <a:spcPct val="90000"/>
              </a:lnSpc>
              <a:defRPr sz="4000">
                <a:solidFill>
                  <a:srgbClr val="009F37"/>
                </a:solidFill>
                <a:latin typeface="Microsoft YaHei UI"/>
                <a:ea typeface="Microsoft YaHei UI"/>
                <a:cs typeface="Microsoft YaHei UI"/>
                <a:sym typeface="Microsoft YaHei UI"/>
              </a:defRPr>
            </a:pPr>
            <a:r>
              <a:rPr lang="en-US" smtClean="0"/>
              <a:t>TWD</a:t>
            </a:r>
            <a:r>
              <a:rPr smtClean="0"/>
              <a:t> $</a:t>
            </a:r>
            <a:r>
              <a:rPr lang="en-US" smtClean="0"/>
              <a:t>996</a:t>
            </a:r>
            <a:r>
              <a:rPr lang="en-US" altLang="zh-TW" smtClean="0"/>
              <a:t>.5</a:t>
            </a:r>
            <a:r>
              <a:rPr lang="zh-TW" altLang="en-US" smtClean="0"/>
              <a:t> </a:t>
            </a:r>
            <a:r>
              <a:rPr lang="en-US" altLang="zh-TW" dirty="0"/>
              <a:t>Millions</a:t>
            </a:r>
            <a:r>
              <a:rPr dirty="0"/>
              <a:t> </a:t>
            </a:r>
          </a:p>
        </p:txBody>
      </p:sp>
      <p:sp>
        <p:nvSpPr>
          <p:cNvPr id="133" name="主要產品…"/>
          <p:cNvSpPr txBox="1"/>
          <p:nvPr/>
        </p:nvSpPr>
        <p:spPr>
          <a:xfrm>
            <a:off x="8543814" y="6962990"/>
            <a:ext cx="7227405" cy="85784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3866" tIns="33866" rIns="33866" bIns="33866" anchor="ctr">
            <a:spAutoFit/>
          </a:bodyPr>
          <a:lstStyle/>
          <a:p>
            <a:pPr algn="l" defTabSz="457200">
              <a:lnSpc>
                <a:spcPct val="90000"/>
              </a:lnSpc>
              <a:defRPr sz="2500">
                <a:solidFill>
                  <a:srgbClr val="5E5E5E"/>
                </a:solidFill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rPr lang="en-US" dirty="0"/>
              <a:t>Main Products</a:t>
            </a:r>
            <a:endParaRPr dirty="0"/>
          </a:p>
          <a:p>
            <a:pPr algn="l" defTabSz="457200">
              <a:lnSpc>
                <a:spcPct val="90000"/>
              </a:lnSpc>
              <a:defRPr sz="4000">
                <a:solidFill>
                  <a:srgbClr val="E97E5B"/>
                </a:solidFill>
                <a:latin typeface="Microsoft YaHei UI"/>
                <a:ea typeface="Microsoft YaHei UI"/>
                <a:cs typeface="Microsoft YaHei UI"/>
                <a:sym typeface="Microsoft YaHei UI"/>
              </a:defRPr>
            </a:pPr>
            <a:r>
              <a:rPr lang="en-US" sz="3200" dirty="0">
                <a:latin typeface="Microsoft YaHei UI"/>
                <a:ea typeface="Microsoft YaHei UI"/>
                <a:cs typeface="Microsoft JhengHei UI"/>
                <a:sym typeface="Microsoft YaHei UI"/>
              </a:rPr>
              <a:t>Housing</a:t>
            </a:r>
            <a:r>
              <a:rPr lang="en-US" sz="3200" dirty="0">
                <a:latin typeface="Microsoft JhengHei UI"/>
                <a:ea typeface="Microsoft JhengHei UI"/>
                <a:cs typeface="Microsoft JhengHei UI"/>
                <a:sym typeface="Microsoft JhengHei UI"/>
              </a:rPr>
              <a:t>/</a:t>
            </a:r>
            <a:r>
              <a:rPr lang="en-US" sz="3200" dirty="0">
                <a:latin typeface="Microsoft YaHei UI"/>
                <a:ea typeface="Microsoft YaHei UI"/>
                <a:cs typeface="Microsoft JhengHei UI"/>
                <a:sym typeface="Microsoft YaHei UI"/>
              </a:rPr>
              <a:t>Terminal/PCB junction box</a:t>
            </a:r>
            <a:endParaRPr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4" name="線條"/>
          <p:cNvSpPr/>
          <p:nvPr/>
        </p:nvSpPr>
        <p:spPr>
          <a:xfrm>
            <a:off x="4223983" y="4331769"/>
            <a:ext cx="3326514" cy="0"/>
          </a:xfrm>
          <a:prstGeom prst="line">
            <a:avLst/>
          </a:prstGeom>
          <a:ln w="12700">
            <a:solidFill>
              <a:srgbClr val="A9A9A9"/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sp>
        <p:nvSpPr>
          <p:cNvPr id="135" name="線條"/>
          <p:cNvSpPr/>
          <p:nvPr/>
        </p:nvSpPr>
        <p:spPr>
          <a:xfrm>
            <a:off x="4350225" y="5916939"/>
            <a:ext cx="3200272" cy="0"/>
          </a:xfrm>
          <a:prstGeom prst="line">
            <a:avLst/>
          </a:prstGeom>
          <a:ln w="12700">
            <a:solidFill>
              <a:srgbClr val="A9A9A9"/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pic>
        <p:nvPicPr>
          <p:cNvPr id="136" name="Img4679.jpeg" descr="Img4679.jpe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029694" y="8036725"/>
            <a:ext cx="1108076" cy="7148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8" extrusionOk="0">
                <a:moveTo>
                  <a:pt x="19117" y="27"/>
                </a:moveTo>
                <a:cubicBezTo>
                  <a:pt x="19019" y="126"/>
                  <a:pt x="18899" y="731"/>
                  <a:pt x="18869" y="1248"/>
                </a:cubicBezTo>
                <a:cubicBezTo>
                  <a:pt x="18839" y="1775"/>
                  <a:pt x="18835" y="1783"/>
                  <a:pt x="18683" y="1942"/>
                </a:cubicBezTo>
                <a:cubicBezTo>
                  <a:pt x="18558" y="2073"/>
                  <a:pt x="18491" y="2238"/>
                  <a:pt x="18312" y="2839"/>
                </a:cubicBezTo>
                <a:cubicBezTo>
                  <a:pt x="18191" y="3245"/>
                  <a:pt x="18047" y="3671"/>
                  <a:pt x="17995" y="3785"/>
                </a:cubicBezTo>
                <a:cubicBezTo>
                  <a:pt x="17908" y="3972"/>
                  <a:pt x="17900" y="4080"/>
                  <a:pt x="17879" y="4946"/>
                </a:cubicBezTo>
                <a:lnTo>
                  <a:pt x="17856" y="5903"/>
                </a:lnTo>
                <a:lnTo>
                  <a:pt x="17585" y="6107"/>
                </a:lnTo>
                <a:cubicBezTo>
                  <a:pt x="17438" y="6221"/>
                  <a:pt x="17266" y="6326"/>
                  <a:pt x="17198" y="6334"/>
                </a:cubicBezTo>
                <a:lnTo>
                  <a:pt x="17074" y="6346"/>
                </a:lnTo>
                <a:lnTo>
                  <a:pt x="17074" y="5963"/>
                </a:lnTo>
                <a:cubicBezTo>
                  <a:pt x="17074" y="5601"/>
                  <a:pt x="17072" y="5583"/>
                  <a:pt x="16919" y="5412"/>
                </a:cubicBezTo>
                <a:cubicBezTo>
                  <a:pt x="16833" y="5315"/>
                  <a:pt x="16709" y="5148"/>
                  <a:pt x="16649" y="5029"/>
                </a:cubicBezTo>
                <a:cubicBezTo>
                  <a:pt x="16589" y="4911"/>
                  <a:pt x="16478" y="4728"/>
                  <a:pt x="16393" y="4634"/>
                </a:cubicBezTo>
                <a:cubicBezTo>
                  <a:pt x="16268" y="4495"/>
                  <a:pt x="16239" y="4427"/>
                  <a:pt x="16239" y="4251"/>
                </a:cubicBezTo>
                <a:cubicBezTo>
                  <a:pt x="16239" y="4134"/>
                  <a:pt x="16218" y="3969"/>
                  <a:pt x="16192" y="3880"/>
                </a:cubicBezTo>
                <a:cubicBezTo>
                  <a:pt x="16138" y="3695"/>
                  <a:pt x="15740" y="3210"/>
                  <a:pt x="15643" y="3210"/>
                </a:cubicBezTo>
                <a:cubicBezTo>
                  <a:pt x="15530" y="3210"/>
                  <a:pt x="15471" y="3597"/>
                  <a:pt x="15442" y="4503"/>
                </a:cubicBezTo>
                <a:cubicBezTo>
                  <a:pt x="15417" y="5281"/>
                  <a:pt x="15418" y="5390"/>
                  <a:pt x="15481" y="5496"/>
                </a:cubicBezTo>
                <a:cubicBezTo>
                  <a:pt x="15546" y="5608"/>
                  <a:pt x="15551" y="5628"/>
                  <a:pt x="15488" y="5736"/>
                </a:cubicBezTo>
                <a:cubicBezTo>
                  <a:pt x="15402" y="5882"/>
                  <a:pt x="15396" y="6177"/>
                  <a:pt x="15481" y="6322"/>
                </a:cubicBezTo>
                <a:cubicBezTo>
                  <a:pt x="15541" y="6425"/>
                  <a:pt x="15544" y="6437"/>
                  <a:pt x="15465" y="6513"/>
                </a:cubicBezTo>
                <a:cubicBezTo>
                  <a:pt x="15394" y="6582"/>
                  <a:pt x="15372" y="6660"/>
                  <a:pt x="15372" y="6956"/>
                </a:cubicBezTo>
                <a:cubicBezTo>
                  <a:pt x="15372" y="7370"/>
                  <a:pt x="15275" y="7218"/>
                  <a:pt x="16378" y="8476"/>
                </a:cubicBezTo>
                <a:lnTo>
                  <a:pt x="16997" y="9170"/>
                </a:lnTo>
                <a:lnTo>
                  <a:pt x="17283" y="9134"/>
                </a:lnTo>
                <a:cubicBezTo>
                  <a:pt x="17549" y="9100"/>
                  <a:pt x="17591" y="9111"/>
                  <a:pt x="17716" y="9254"/>
                </a:cubicBezTo>
                <a:cubicBezTo>
                  <a:pt x="17890" y="9452"/>
                  <a:pt x="17927" y="9450"/>
                  <a:pt x="18297" y="9230"/>
                </a:cubicBezTo>
                <a:lnTo>
                  <a:pt x="18598" y="9051"/>
                </a:lnTo>
                <a:lnTo>
                  <a:pt x="18714" y="9194"/>
                </a:lnTo>
                <a:cubicBezTo>
                  <a:pt x="18963" y="9505"/>
                  <a:pt x="19150" y="9685"/>
                  <a:pt x="19279" y="9733"/>
                </a:cubicBezTo>
                <a:cubicBezTo>
                  <a:pt x="19788" y="9919"/>
                  <a:pt x="20556" y="9293"/>
                  <a:pt x="21136" y="8237"/>
                </a:cubicBezTo>
                <a:cubicBezTo>
                  <a:pt x="21393" y="7769"/>
                  <a:pt x="21600" y="7274"/>
                  <a:pt x="21600" y="7124"/>
                </a:cubicBezTo>
                <a:cubicBezTo>
                  <a:pt x="21600" y="6954"/>
                  <a:pt x="21391" y="6612"/>
                  <a:pt x="21012" y="6178"/>
                </a:cubicBezTo>
                <a:cubicBezTo>
                  <a:pt x="20686" y="5805"/>
                  <a:pt x="20667" y="5776"/>
                  <a:pt x="20687" y="5580"/>
                </a:cubicBezTo>
                <a:cubicBezTo>
                  <a:pt x="20708" y="5379"/>
                  <a:pt x="20695" y="5364"/>
                  <a:pt x="20130" y="4706"/>
                </a:cubicBezTo>
                <a:cubicBezTo>
                  <a:pt x="19642" y="4138"/>
                  <a:pt x="19558" y="3998"/>
                  <a:pt x="19558" y="3857"/>
                </a:cubicBezTo>
                <a:cubicBezTo>
                  <a:pt x="19558" y="3764"/>
                  <a:pt x="19525" y="3645"/>
                  <a:pt x="19488" y="3581"/>
                </a:cubicBezTo>
                <a:cubicBezTo>
                  <a:pt x="19424" y="3472"/>
                  <a:pt x="19420" y="3455"/>
                  <a:pt x="19503" y="3318"/>
                </a:cubicBezTo>
                <a:cubicBezTo>
                  <a:pt x="19611" y="3142"/>
                  <a:pt x="19624" y="2904"/>
                  <a:pt x="19527" y="2791"/>
                </a:cubicBezTo>
                <a:cubicBezTo>
                  <a:pt x="19467" y="2723"/>
                  <a:pt x="19461" y="2695"/>
                  <a:pt x="19503" y="2600"/>
                </a:cubicBezTo>
                <a:cubicBezTo>
                  <a:pt x="19607" y="2370"/>
                  <a:pt x="19624" y="2207"/>
                  <a:pt x="19650" y="1367"/>
                </a:cubicBezTo>
                <a:lnTo>
                  <a:pt x="19681" y="517"/>
                </a:lnTo>
                <a:lnTo>
                  <a:pt x="19472" y="278"/>
                </a:lnTo>
                <a:cubicBezTo>
                  <a:pt x="19232" y="1"/>
                  <a:pt x="19179" y="-37"/>
                  <a:pt x="19117" y="27"/>
                </a:cubicBezTo>
                <a:close/>
                <a:moveTo>
                  <a:pt x="4851" y="1499"/>
                </a:moveTo>
                <a:cubicBezTo>
                  <a:pt x="4760" y="1498"/>
                  <a:pt x="3732" y="2152"/>
                  <a:pt x="3683" y="2241"/>
                </a:cubicBezTo>
                <a:cubicBezTo>
                  <a:pt x="3609" y="2372"/>
                  <a:pt x="1253" y="3860"/>
                  <a:pt x="1199" y="3809"/>
                </a:cubicBezTo>
                <a:cubicBezTo>
                  <a:pt x="1181" y="3791"/>
                  <a:pt x="901" y="3934"/>
                  <a:pt x="580" y="4132"/>
                </a:cubicBezTo>
                <a:lnTo>
                  <a:pt x="0" y="4491"/>
                </a:lnTo>
                <a:lnTo>
                  <a:pt x="23" y="6047"/>
                </a:lnTo>
                <a:cubicBezTo>
                  <a:pt x="38" y="6902"/>
                  <a:pt x="54" y="8023"/>
                  <a:pt x="54" y="8536"/>
                </a:cubicBezTo>
                <a:cubicBezTo>
                  <a:pt x="54" y="9466"/>
                  <a:pt x="56" y="9476"/>
                  <a:pt x="170" y="9673"/>
                </a:cubicBezTo>
                <a:cubicBezTo>
                  <a:pt x="260" y="9827"/>
                  <a:pt x="329" y="9873"/>
                  <a:pt x="487" y="9900"/>
                </a:cubicBezTo>
                <a:cubicBezTo>
                  <a:pt x="839" y="9962"/>
                  <a:pt x="1226" y="10514"/>
                  <a:pt x="1594" y="11456"/>
                </a:cubicBezTo>
                <a:cubicBezTo>
                  <a:pt x="1678" y="11673"/>
                  <a:pt x="1892" y="12094"/>
                  <a:pt x="2066" y="12402"/>
                </a:cubicBezTo>
                <a:lnTo>
                  <a:pt x="2375" y="12964"/>
                </a:lnTo>
                <a:lnTo>
                  <a:pt x="2398" y="13467"/>
                </a:lnTo>
                <a:cubicBezTo>
                  <a:pt x="2414" y="13893"/>
                  <a:pt x="2435" y="13990"/>
                  <a:pt x="2538" y="14197"/>
                </a:cubicBezTo>
                <a:cubicBezTo>
                  <a:pt x="2839" y="14808"/>
                  <a:pt x="4250" y="17489"/>
                  <a:pt x="4309" y="17560"/>
                </a:cubicBezTo>
                <a:cubicBezTo>
                  <a:pt x="4447" y="17725"/>
                  <a:pt x="4808" y="17843"/>
                  <a:pt x="5036" y="17799"/>
                </a:cubicBezTo>
                <a:lnTo>
                  <a:pt x="5253" y="17751"/>
                </a:lnTo>
                <a:lnTo>
                  <a:pt x="5253" y="17356"/>
                </a:lnTo>
                <a:cubicBezTo>
                  <a:pt x="5253" y="17135"/>
                  <a:pt x="5271" y="16933"/>
                  <a:pt x="5292" y="16914"/>
                </a:cubicBezTo>
                <a:cubicBezTo>
                  <a:pt x="5342" y="16866"/>
                  <a:pt x="5748" y="17622"/>
                  <a:pt x="5748" y="17763"/>
                </a:cubicBezTo>
                <a:cubicBezTo>
                  <a:pt x="5748" y="17892"/>
                  <a:pt x="6833" y="19915"/>
                  <a:pt x="6947" y="20001"/>
                </a:cubicBezTo>
                <a:cubicBezTo>
                  <a:pt x="6990" y="20033"/>
                  <a:pt x="7108" y="20251"/>
                  <a:pt x="7218" y="20480"/>
                </a:cubicBezTo>
                <a:cubicBezTo>
                  <a:pt x="7495" y="21055"/>
                  <a:pt x="7663" y="21295"/>
                  <a:pt x="7899" y="21437"/>
                </a:cubicBezTo>
                <a:cubicBezTo>
                  <a:pt x="8023" y="21513"/>
                  <a:pt x="8216" y="21551"/>
                  <a:pt x="8417" y="21557"/>
                </a:cubicBezTo>
                <a:cubicBezTo>
                  <a:pt x="8619" y="21563"/>
                  <a:pt x="8831" y="21528"/>
                  <a:pt x="9013" y="21461"/>
                </a:cubicBezTo>
                <a:cubicBezTo>
                  <a:pt x="9950" y="21120"/>
                  <a:pt x="10939" y="19840"/>
                  <a:pt x="11342" y="18433"/>
                </a:cubicBezTo>
                <a:cubicBezTo>
                  <a:pt x="11398" y="18237"/>
                  <a:pt x="11469" y="17846"/>
                  <a:pt x="11504" y="17560"/>
                </a:cubicBezTo>
                <a:cubicBezTo>
                  <a:pt x="11539" y="17274"/>
                  <a:pt x="11585" y="16961"/>
                  <a:pt x="11597" y="16866"/>
                </a:cubicBezTo>
                <a:cubicBezTo>
                  <a:pt x="11610" y="16762"/>
                  <a:pt x="11588" y="16631"/>
                  <a:pt x="11550" y="16543"/>
                </a:cubicBezTo>
                <a:cubicBezTo>
                  <a:pt x="11465" y="16340"/>
                  <a:pt x="10510" y="14594"/>
                  <a:pt x="10398" y="14436"/>
                </a:cubicBezTo>
                <a:cubicBezTo>
                  <a:pt x="10348" y="14367"/>
                  <a:pt x="10147" y="14016"/>
                  <a:pt x="9949" y="13658"/>
                </a:cubicBezTo>
                <a:lnTo>
                  <a:pt x="9585" y="13012"/>
                </a:lnTo>
                <a:lnTo>
                  <a:pt x="9616" y="11253"/>
                </a:lnTo>
                <a:lnTo>
                  <a:pt x="9647" y="9493"/>
                </a:lnTo>
                <a:lnTo>
                  <a:pt x="9500" y="9326"/>
                </a:lnTo>
                <a:cubicBezTo>
                  <a:pt x="9291" y="9079"/>
                  <a:pt x="7999" y="6700"/>
                  <a:pt x="7999" y="6561"/>
                </a:cubicBezTo>
                <a:cubicBezTo>
                  <a:pt x="7999" y="6498"/>
                  <a:pt x="7971" y="6413"/>
                  <a:pt x="7938" y="6370"/>
                </a:cubicBezTo>
                <a:cubicBezTo>
                  <a:pt x="7875" y="6289"/>
                  <a:pt x="7833" y="6300"/>
                  <a:pt x="7605" y="6442"/>
                </a:cubicBezTo>
                <a:cubicBezTo>
                  <a:pt x="7485" y="6516"/>
                  <a:pt x="7463" y="6513"/>
                  <a:pt x="7373" y="6382"/>
                </a:cubicBezTo>
                <a:cubicBezTo>
                  <a:pt x="7288" y="6259"/>
                  <a:pt x="7236" y="6237"/>
                  <a:pt x="7025" y="6250"/>
                </a:cubicBezTo>
                <a:lnTo>
                  <a:pt x="6777" y="6274"/>
                </a:lnTo>
                <a:lnTo>
                  <a:pt x="5934" y="4694"/>
                </a:lnTo>
                <a:lnTo>
                  <a:pt x="5091" y="3126"/>
                </a:lnTo>
                <a:lnTo>
                  <a:pt x="5091" y="2504"/>
                </a:lnTo>
                <a:cubicBezTo>
                  <a:pt x="5091" y="1960"/>
                  <a:pt x="5083" y="1853"/>
                  <a:pt x="5005" y="1690"/>
                </a:cubicBezTo>
                <a:cubicBezTo>
                  <a:pt x="4956" y="1587"/>
                  <a:pt x="4886" y="1499"/>
                  <a:pt x="4851" y="1499"/>
                </a:cubicBezTo>
                <a:close/>
                <a:moveTo>
                  <a:pt x="11458" y="5029"/>
                </a:moveTo>
                <a:cubicBezTo>
                  <a:pt x="11065" y="5052"/>
                  <a:pt x="10785" y="5407"/>
                  <a:pt x="10785" y="5879"/>
                </a:cubicBezTo>
                <a:cubicBezTo>
                  <a:pt x="10785" y="6098"/>
                  <a:pt x="10715" y="6178"/>
                  <a:pt x="10521" y="6178"/>
                </a:cubicBezTo>
                <a:cubicBezTo>
                  <a:pt x="10233" y="6178"/>
                  <a:pt x="10011" y="6579"/>
                  <a:pt x="10011" y="7088"/>
                </a:cubicBezTo>
                <a:cubicBezTo>
                  <a:pt x="10011" y="7373"/>
                  <a:pt x="10092" y="7539"/>
                  <a:pt x="10645" y="8488"/>
                </a:cubicBezTo>
                <a:cubicBezTo>
                  <a:pt x="11511" y="9974"/>
                  <a:pt x="11594" y="10131"/>
                  <a:pt x="11666" y="10367"/>
                </a:cubicBezTo>
                <a:cubicBezTo>
                  <a:pt x="11706" y="10495"/>
                  <a:pt x="12013" y="11075"/>
                  <a:pt x="12355" y="11648"/>
                </a:cubicBezTo>
                <a:cubicBezTo>
                  <a:pt x="12697" y="12220"/>
                  <a:pt x="13327" y="13279"/>
                  <a:pt x="13755" y="14005"/>
                </a:cubicBezTo>
                <a:cubicBezTo>
                  <a:pt x="14183" y="14732"/>
                  <a:pt x="14618" y="15468"/>
                  <a:pt x="14722" y="15633"/>
                </a:cubicBezTo>
                <a:cubicBezTo>
                  <a:pt x="14869" y="15866"/>
                  <a:pt x="14940" y="15932"/>
                  <a:pt x="15040" y="15932"/>
                </a:cubicBezTo>
                <a:cubicBezTo>
                  <a:pt x="15168" y="15932"/>
                  <a:pt x="15211" y="15847"/>
                  <a:pt x="15125" y="15765"/>
                </a:cubicBezTo>
                <a:cubicBezTo>
                  <a:pt x="14993" y="15639"/>
                  <a:pt x="15240" y="15027"/>
                  <a:pt x="15511" y="14807"/>
                </a:cubicBezTo>
                <a:cubicBezTo>
                  <a:pt x="15628" y="14713"/>
                  <a:pt x="15633" y="14713"/>
                  <a:pt x="15852" y="15047"/>
                </a:cubicBezTo>
                <a:cubicBezTo>
                  <a:pt x="16032" y="15321"/>
                  <a:pt x="16090" y="15376"/>
                  <a:pt x="16146" y="15322"/>
                </a:cubicBezTo>
                <a:cubicBezTo>
                  <a:pt x="16309" y="15163"/>
                  <a:pt x="16298" y="15074"/>
                  <a:pt x="16099" y="14723"/>
                </a:cubicBezTo>
                <a:cubicBezTo>
                  <a:pt x="15994" y="14537"/>
                  <a:pt x="15906" y="14349"/>
                  <a:pt x="15906" y="14317"/>
                </a:cubicBezTo>
                <a:cubicBezTo>
                  <a:pt x="15906" y="14207"/>
                  <a:pt x="16125" y="13828"/>
                  <a:pt x="16254" y="13706"/>
                </a:cubicBezTo>
                <a:cubicBezTo>
                  <a:pt x="16395" y="13574"/>
                  <a:pt x="16628" y="13549"/>
                  <a:pt x="16672" y="13658"/>
                </a:cubicBezTo>
                <a:cubicBezTo>
                  <a:pt x="16725" y="13791"/>
                  <a:pt x="16776" y="13614"/>
                  <a:pt x="16734" y="13443"/>
                </a:cubicBezTo>
                <a:cubicBezTo>
                  <a:pt x="16652" y="13112"/>
                  <a:pt x="14074" y="8847"/>
                  <a:pt x="13956" y="8847"/>
                </a:cubicBezTo>
                <a:cubicBezTo>
                  <a:pt x="13931" y="8847"/>
                  <a:pt x="13840" y="8720"/>
                  <a:pt x="13755" y="8572"/>
                </a:cubicBezTo>
                <a:cubicBezTo>
                  <a:pt x="13670" y="8424"/>
                  <a:pt x="13212" y="7674"/>
                  <a:pt x="12734" y="6908"/>
                </a:cubicBezTo>
                <a:cubicBezTo>
                  <a:pt x="12256" y="6142"/>
                  <a:pt x="11852" y="5462"/>
                  <a:pt x="11837" y="5388"/>
                </a:cubicBezTo>
                <a:cubicBezTo>
                  <a:pt x="11786" y="5142"/>
                  <a:pt x="11661" y="5017"/>
                  <a:pt x="11458" y="5029"/>
                </a:cubicBezTo>
                <a:close/>
              </a:path>
            </a:pathLst>
          </a:custGeom>
          <a:ln w="3175">
            <a:miter lim="400000"/>
          </a:ln>
        </p:spPr>
      </p:pic>
      <p:pic>
        <p:nvPicPr>
          <p:cNvPr id="137" name="Img4682.jpeg" descr="Img4682.jpe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436690" y="8036584"/>
            <a:ext cx="1308387" cy="7150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565" extrusionOk="0">
                <a:moveTo>
                  <a:pt x="16369" y="4"/>
                </a:moveTo>
                <a:cubicBezTo>
                  <a:pt x="16292" y="23"/>
                  <a:pt x="16187" y="113"/>
                  <a:pt x="15996" y="291"/>
                </a:cubicBezTo>
                <a:cubicBezTo>
                  <a:pt x="15803" y="471"/>
                  <a:pt x="15629" y="626"/>
                  <a:pt x="15609" y="626"/>
                </a:cubicBezTo>
                <a:cubicBezTo>
                  <a:pt x="15590" y="626"/>
                  <a:pt x="15557" y="655"/>
                  <a:pt x="15537" y="698"/>
                </a:cubicBezTo>
                <a:cubicBezTo>
                  <a:pt x="15518" y="741"/>
                  <a:pt x="15480" y="771"/>
                  <a:pt x="15452" y="758"/>
                </a:cubicBezTo>
                <a:cubicBezTo>
                  <a:pt x="15425" y="745"/>
                  <a:pt x="15412" y="746"/>
                  <a:pt x="15420" y="770"/>
                </a:cubicBezTo>
                <a:cubicBezTo>
                  <a:pt x="15438" y="826"/>
                  <a:pt x="15330" y="929"/>
                  <a:pt x="15295" y="890"/>
                </a:cubicBezTo>
                <a:cubicBezTo>
                  <a:pt x="15280" y="873"/>
                  <a:pt x="15269" y="885"/>
                  <a:pt x="15269" y="914"/>
                </a:cubicBezTo>
                <a:cubicBezTo>
                  <a:pt x="15269" y="975"/>
                  <a:pt x="15049" y="1193"/>
                  <a:pt x="15027" y="1153"/>
                </a:cubicBezTo>
                <a:cubicBezTo>
                  <a:pt x="15018" y="1138"/>
                  <a:pt x="14998" y="1159"/>
                  <a:pt x="14981" y="1201"/>
                </a:cubicBezTo>
                <a:cubicBezTo>
                  <a:pt x="14964" y="1243"/>
                  <a:pt x="14931" y="1278"/>
                  <a:pt x="14909" y="1285"/>
                </a:cubicBezTo>
                <a:cubicBezTo>
                  <a:pt x="14887" y="1292"/>
                  <a:pt x="14824" y="1356"/>
                  <a:pt x="14771" y="1416"/>
                </a:cubicBezTo>
                <a:cubicBezTo>
                  <a:pt x="14719" y="1476"/>
                  <a:pt x="14664" y="1524"/>
                  <a:pt x="14647" y="1524"/>
                </a:cubicBezTo>
                <a:cubicBezTo>
                  <a:pt x="14630" y="1524"/>
                  <a:pt x="14601" y="1554"/>
                  <a:pt x="14582" y="1596"/>
                </a:cubicBezTo>
                <a:cubicBezTo>
                  <a:pt x="14563" y="1638"/>
                  <a:pt x="14529" y="1659"/>
                  <a:pt x="14503" y="1644"/>
                </a:cubicBezTo>
                <a:cubicBezTo>
                  <a:pt x="14475" y="1627"/>
                  <a:pt x="14447" y="1646"/>
                  <a:pt x="14437" y="1692"/>
                </a:cubicBezTo>
                <a:cubicBezTo>
                  <a:pt x="14429" y="1734"/>
                  <a:pt x="14406" y="1775"/>
                  <a:pt x="14385" y="1775"/>
                </a:cubicBezTo>
                <a:cubicBezTo>
                  <a:pt x="14364" y="1775"/>
                  <a:pt x="14326" y="1805"/>
                  <a:pt x="14307" y="1847"/>
                </a:cubicBezTo>
                <a:cubicBezTo>
                  <a:pt x="14285" y="1894"/>
                  <a:pt x="14255" y="1914"/>
                  <a:pt x="14221" y="1895"/>
                </a:cubicBezTo>
                <a:cubicBezTo>
                  <a:pt x="14187" y="1875"/>
                  <a:pt x="14171" y="1885"/>
                  <a:pt x="14182" y="1919"/>
                </a:cubicBezTo>
                <a:cubicBezTo>
                  <a:pt x="14192" y="1948"/>
                  <a:pt x="14168" y="1997"/>
                  <a:pt x="14123" y="2039"/>
                </a:cubicBezTo>
                <a:cubicBezTo>
                  <a:pt x="14026" y="2131"/>
                  <a:pt x="13996" y="2195"/>
                  <a:pt x="14025" y="2278"/>
                </a:cubicBezTo>
                <a:cubicBezTo>
                  <a:pt x="14037" y="2313"/>
                  <a:pt x="14051" y="2355"/>
                  <a:pt x="14051" y="2374"/>
                </a:cubicBezTo>
                <a:cubicBezTo>
                  <a:pt x="14052" y="2415"/>
                  <a:pt x="14470" y="3216"/>
                  <a:pt x="14470" y="3176"/>
                </a:cubicBezTo>
                <a:cubicBezTo>
                  <a:pt x="14470" y="3160"/>
                  <a:pt x="14505" y="3208"/>
                  <a:pt x="14542" y="3272"/>
                </a:cubicBezTo>
                <a:cubicBezTo>
                  <a:pt x="14579" y="3335"/>
                  <a:pt x="14603" y="3403"/>
                  <a:pt x="14595" y="3427"/>
                </a:cubicBezTo>
                <a:cubicBezTo>
                  <a:pt x="14586" y="3451"/>
                  <a:pt x="14588" y="3471"/>
                  <a:pt x="14601" y="3463"/>
                </a:cubicBezTo>
                <a:cubicBezTo>
                  <a:pt x="14640" y="3440"/>
                  <a:pt x="14882" y="3882"/>
                  <a:pt x="14863" y="3942"/>
                </a:cubicBezTo>
                <a:cubicBezTo>
                  <a:pt x="14854" y="3972"/>
                  <a:pt x="14857" y="3975"/>
                  <a:pt x="14870" y="3954"/>
                </a:cubicBezTo>
                <a:cubicBezTo>
                  <a:pt x="14894" y="3913"/>
                  <a:pt x="15162" y="4368"/>
                  <a:pt x="15145" y="4421"/>
                </a:cubicBezTo>
                <a:cubicBezTo>
                  <a:pt x="15139" y="4438"/>
                  <a:pt x="15170" y="4446"/>
                  <a:pt x="15210" y="4445"/>
                </a:cubicBezTo>
                <a:cubicBezTo>
                  <a:pt x="15250" y="4444"/>
                  <a:pt x="15290" y="4420"/>
                  <a:pt x="15302" y="4385"/>
                </a:cubicBezTo>
                <a:cubicBezTo>
                  <a:pt x="15335" y="4290"/>
                  <a:pt x="15631" y="4034"/>
                  <a:pt x="15675" y="4062"/>
                </a:cubicBezTo>
                <a:cubicBezTo>
                  <a:pt x="15698" y="4076"/>
                  <a:pt x="15706" y="4058"/>
                  <a:pt x="15695" y="4026"/>
                </a:cubicBezTo>
                <a:cubicBezTo>
                  <a:pt x="15670" y="3952"/>
                  <a:pt x="15996" y="3653"/>
                  <a:pt x="16061" y="3691"/>
                </a:cubicBezTo>
                <a:cubicBezTo>
                  <a:pt x="16092" y="3708"/>
                  <a:pt x="16117" y="3690"/>
                  <a:pt x="16127" y="3643"/>
                </a:cubicBezTo>
                <a:cubicBezTo>
                  <a:pt x="16158" y="3495"/>
                  <a:pt x="16603" y="3611"/>
                  <a:pt x="16585" y="3762"/>
                </a:cubicBezTo>
                <a:cubicBezTo>
                  <a:pt x="16581" y="3797"/>
                  <a:pt x="16592" y="3822"/>
                  <a:pt x="16611" y="3810"/>
                </a:cubicBezTo>
                <a:cubicBezTo>
                  <a:pt x="16631" y="3798"/>
                  <a:pt x="16680" y="3841"/>
                  <a:pt x="16723" y="3906"/>
                </a:cubicBezTo>
                <a:cubicBezTo>
                  <a:pt x="16765" y="3971"/>
                  <a:pt x="16825" y="4026"/>
                  <a:pt x="16854" y="4026"/>
                </a:cubicBezTo>
                <a:cubicBezTo>
                  <a:pt x="16882" y="4026"/>
                  <a:pt x="16925" y="4082"/>
                  <a:pt x="16952" y="4157"/>
                </a:cubicBezTo>
                <a:cubicBezTo>
                  <a:pt x="16999" y="4294"/>
                  <a:pt x="17058" y="4385"/>
                  <a:pt x="17089" y="4373"/>
                </a:cubicBezTo>
                <a:cubicBezTo>
                  <a:pt x="17114" y="4363"/>
                  <a:pt x="17548" y="5144"/>
                  <a:pt x="17541" y="5187"/>
                </a:cubicBezTo>
                <a:cubicBezTo>
                  <a:pt x="17538" y="5207"/>
                  <a:pt x="17547" y="5218"/>
                  <a:pt x="17561" y="5211"/>
                </a:cubicBezTo>
                <a:cubicBezTo>
                  <a:pt x="17574" y="5204"/>
                  <a:pt x="17632" y="5297"/>
                  <a:pt x="17692" y="5414"/>
                </a:cubicBezTo>
                <a:cubicBezTo>
                  <a:pt x="17760" y="5549"/>
                  <a:pt x="17827" y="5617"/>
                  <a:pt x="17868" y="5618"/>
                </a:cubicBezTo>
                <a:cubicBezTo>
                  <a:pt x="17950" y="5618"/>
                  <a:pt x="18479" y="6499"/>
                  <a:pt x="18451" y="6587"/>
                </a:cubicBezTo>
                <a:cubicBezTo>
                  <a:pt x="18441" y="6619"/>
                  <a:pt x="18439" y="6632"/>
                  <a:pt x="18451" y="6611"/>
                </a:cubicBezTo>
                <a:cubicBezTo>
                  <a:pt x="18482" y="6559"/>
                  <a:pt x="18604" y="6770"/>
                  <a:pt x="18582" y="6839"/>
                </a:cubicBezTo>
                <a:cubicBezTo>
                  <a:pt x="18573" y="6869"/>
                  <a:pt x="18576" y="6883"/>
                  <a:pt x="18589" y="6862"/>
                </a:cubicBezTo>
                <a:cubicBezTo>
                  <a:pt x="18619" y="6812"/>
                  <a:pt x="18741" y="7025"/>
                  <a:pt x="18720" y="7090"/>
                </a:cubicBezTo>
                <a:cubicBezTo>
                  <a:pt x="18710" y="7119"/>
                  <a:pt x="18721" y="7123"/>
                  <a:pt x="18739" y="7102"/>
                </a:cubicBezTo>
                <a:cubicBezTo>
                  <a:pt x="18760" y="7079"/>
                  <a:pt x="18786" y="7123"/>
                  <a:pt x="18811" y="7234"/>
                </a:cubicBezTo>
                <a:cubicBezTo>
                  <a:pt x="18852" y="7410"/>
                  <a:pt x="18967" y="7617"/>
                  <a:pt x="19027" y="7617"/>
                </a:cubicBezTo>
                <a:cubicBezTo>
                  <a:pt x="19069" y="7617"/>
                  <a:pt x="19157" y="7787"/>
                  <a:pt x="19139" y="7832"/>
                </a:cubicBezTo>
                <a:cubicBezTo>
                  <a:pt x="19131" y="7850"/>
                  <a:pt x="19129" y="7857"/>
                  <a:pt x="19139" y="7844"/>
                </a:cubicBezTo>
                <a:cubicBezTo>
                  <a:pt x="19164" y="7809"/>
                  <a:pt x="19318" y="8024"/>
                  <a:pt x="19302" y="8071"/>
                </a:cubicBezTo>
                <a:cubicBezTo>
                  <a:pt x="19295" y="8094"/>
                  <a:pt x="19306" y="8133"/>
                  <a:pt x="19328" y="8167"/>
                </a:cubicBezTo>
                <a:cubicBezTo>
                  <a:pt x="19351" y="8201"/>
                  <a:pt x="19368" y="8213"/>
                  <a:pt x="19368" y="8191"/>
                </a:cubicBezTo>
                <a:cubicBezTo>
                  <a:pt x="19368" y="8169"/>
                  <a:pt x="19403" y="8211"/>
                  <a:pt x="19440" y="8275"/>
                </a:cubicBezTo>
                <a:cubicBezTo>
                  <a:pt x="19477" y="8339"/>
                  <a:pt x="19495" y="8403"/>
                  <a:pt x="19486" y="8430"/>
                </a:cubicBezTo>
                <a:cubicBezTo>
                  <a:pt x="19476" y="8458"/>
                  <a:pt x="19483" y="8472"/>
                  <a:pt x="19499" y="8454"/>
                </a:cubicBezTo>
                <a:cubicBezTo>
                  <a:pt x="19514" y="8437"/>
                  <a:pt x="19546" y="8461"/>
                  <a:pt x="19564" y="8502"/>
                </a:cubicBezTo>
                <a:cubicBezTo>
                  <a:pt x="19583" y="8543"/>
                  <a:pt x="19583" y="8574"/>
                  <a:pt x="19571" y="8574"/>
                </a:cubicBezTo>
                <a:cubicBezTo>
                  <a:pt x="19558" y="8574"/>
                  <a:pt x="19565" y="8600"/>
                  <a:pt x="19584" y="8634"/>
                </a:cubicBezTo>
                <a:cubicBezTo>
                  <a:pt x="19603" y="8668"/>
                  <a:pt x="19631" y="8694"/>
                  <a:pt x="19649" y="8694"/>
                </a:cubicBezTo>
                <a:cubicBezTo>
                  <a:pt x="19667" y="8694"/>
                  <a:pt x="19688" y="8772"/>
                  <a:pt x="19695" y="8861"/>
                </a:cubicBezTo>
                <a:cubicBezTo>
                  <a:pt x="19708" y="9018"/>
                  <a:pt x="19881" y="9408"/>
                  <a:pt x="19911" y="9352"/>
                </a:cubicBezTo>
                <a:cubicBezTo>
                  <a:pt x="19932" y="9314"/>
                  <a:pt x="20058" y="9521"/>
                  <a:pt x="20042" y="9568"/>
                </a:cubicBezTo>
                <a:cubicBezTo>
                  <a:pt x="20024" y="9620"/>
                  <a:pt x="20456" y="10377"/>
                  <a:pt x="20494" y="10358"/>
                </a:cubicBezTo>
                <a:cubicBezTo>
                  <a:pt x="20534" y="10337"/>
                  <a:pt x="20735" y="10683"/>
                  <a:pt x="20717" y="10741"/>
                </a:cubicBezTo>
                <a:cubicBezTo>
                  <a:pt x="20706" y="10773"/>
                  <a:pt x="20711" y="10785"/>
                  <a:pt x="20723" y="10765"/>
                </a:cubicBezTo>
                <a:cubicBezTo>
                  <a:pt x="20753" y="10716"/>
                  <a:pt x="20942" y="11019"/>
                  <a:pt x="20933" y="11100"/>
                </a:cubicBezTo>
                <a:cubicBezTo>
                  <a:pt x="20928" y="11134"/>
                  <a:pt x="20960" y="11210"/>
                  <a:pt x="20998" y="11255"/>
                </a:cubicBezTo>
                <a:cubicBezTo>
                  <a:pt x="21036" y="11301"/>
                  <a:pt x="21064" y="11375"/>
                  <a:pt x="21064" y="11423"/>
                </a:cubicBezTo>
                <a:cubicBezTo>
                  <a:pt x="21064" y="11492"/>
                  <a:pt x="21088" y="11504"/>
                  <a:pt x="21188" y="11507"/>
                </a:cubicBezTo>
                <a:cubicBezTo>
                  <a:pt x="21299" y="11510"/>
                  <a:pt x="21318" y="11496"/>
                  <a:pt x="21306" y="11411"/>
                </a:cubicBezTo>
                <a:cubicBezTo>
                  <a:pt x="21289" y="11296"/>
                  <a:pt x="21370" y="11205"/>
                  <a:pt x="21450" y="11243"/>
                </a:cubicBezTo>
                <a:cubicBezTo>
                  <a:pt x="21483" y="11259"/>
                  <a:pt x="21503" y="11244"/>
                  <a:pt x="21496" y="11207"/>
                </a:cubicBezTo>
                <a:cubicBezTo>
                  <a:pt x="21478" y="11116"/>
                  <a:pt x="21531" y="10966"/>
                  <a:pt x="21568" y="11004"/>
                </a:cubicBezTo>
                <a:cubicBezTo>
                  <a:pt x="21591" y="11028"/>
                  <a:pt x="21592" y="11016"/>
                  <a:pt x="21568" y="10968"/>
                </a:cubicBezTo>
                <a:cubicBezTo>
                  <a:pt x="21549" y="10931"/>
                  <a:pt x="21528" y="10850"/>
                  <a:pt x="21528" y="10788"/>
                </a:cubicBezTo>
                <a:cubicBezTo>
                  <a:pt x="21528" y="10710"/>
                  <a:pt x="21499" y="10646"/>
                  <a:pt x="21417" y="10561"/>
                </a:cubicBezTo>
                <a:cubicBezTo>
                  <a:pt x="21353" y="10495"/>
                  <a:pt x="21302" y="10416"/>
                  <a:pt x="21306" y="10382"/>
                </a:cubicBezTo>
                <a:cubicBezTo>
                  <a:pt x="21310" y="10347"/>
                  <a:pt x="21300" y="10330"/>
                  <a:pt x="21286" y="10346"/>
                </a:cubicBezTo>
                <a:cubicBezTo>
                  <a:pt x="21272" y="10361"/>
                  <a:pt x="21246" y="10339"/>
                  <a:pt x="21227" y="10298"/>
                </a:cubicBezTo>
                <a:cubicBezTo>
                  <a:pt x="21209" y="10257"/>
                  <a:pt x="21203" y="10226"/>
                  <a:pt x="21214" y="10226"/>
                </a:cubicBezTo>
                <a:cubicBezTo>
                  <a:pt x="21225" y="10226"/>
                  <a:pt x="21220" y="10183"/>
                  <a:pt x="21201" y="10142"/>
                </a:cubicBezTo>
                <a:cubicBezTo>
                  <a:pt x="21182" y="10101"/>
                  <a:pt x="21156" y="10079"/>
                  <a:pt x="21142" y="10094"/>
                </a:cubicBezTo>
                <a:cubicBezTo>
                  <a:pt x="21129" y="10109"/>
                  <a:pt x="21107" y="10078"/>
                  <a:pt x="21096" y="10022"/>
                </a:cubicBezTo>
                <a:cubicBezTo>
                  <a:pt x="21085" y="9967"/>
                  <a:pt x="21066" y="9922"/>
                  <a:pt x="21050" y="9915"/>
                </a:cubicBezTo>
                <a:cubicBezTo>
                  <a:pt x="21035" y="9907"/>
                  <a:pt x="20996" y="9830"/>
                  <a:pt x="20959" y="9747"/>
                </a:cubicBezTo>
                <a:cubicBezTo>
                  <a:pt x="20921" y="9664"/>
                  <a:pt x="20873" y="9578"/>
                  <a:pt x="20854" y="9556"/>
                </a:cubicBezTo>
                <a:cubicBezTo>
                  <a:pt x="20835" y="9534"/>
                  <a:pt x="20821" y="9472"/>
                  <a:pt x="20821" y="9424"/>
                </a:cubicBezTo>
                <a:cubicBezTo>
                  <a:pt x="20821" y="9323"/>
                  <a:pt x="20541" y="8800"/>
                  <a:pt x="20514" y="8849"/>
                </a:cubicBezTo>
                <a:cubicBezTo>
                  <a:pt x="20504" y="8868"/>
                  <a:pt x="20485" y="8842"/>
                  <a:pt x="20474" y="8790"/>
                </a:cubicBezTo>
                <a:cubicBezTo>
                  <a:pt x="20442" y="8629"/>
                  <a:pt x="20166" y="8171"/>
                  <a:pt x="20121" y="8203"/>
                </a:cubicBezTo>
                <a:cubicBezTo>
                  <a:pt x="20097" y="8220"/>
                  <a:pt x="20071" y="8201"/>
                  <a:pt x="20062" y="8155"/>
                </a:cubicBezTo>
                <a:cubicBezTo>
                  <a:pt x="20053" y="8111"/>
                  <a:pt x="20023" y="8071"/>
                  <a:pt x="19990" y="8071"/>
                </a:cubicBezTo>
                <a:cubicBezTo>
                  <a:pt x="19929" y="8071"/>
                  <a:pt x="19756" y="7792"/>
                  <a:pt x="19761" y="7700"/>
                </a:cubicBezTo>
                <a:cubicBezTo>
                  <a:pt x="19762" y="7673"/>
                  <a:pt x="19735" y="7624"/>
                  <a:pt x="19702" y="7593"/>
                </a:cubicBezTo>
                <a:cubicBezTo>
                  <a:pt x="19669" y="7562"/>
                  <a:pt x="19645" y="7526"/>
                  <a:pt x="19649" y="7509"/>
                </a:cubicBezTo>
                <a:cubicBezTo>
                  <a:pt x="19659" y="7474"/>
                  <a:pt x="19530" y="7291"/>
                  <a:pt x="19505" y="7305"/>
                </a:cubicBezTo>
                <a:cubicBezTo>
                  <a:pt x="19496" y="7311"/>
                  <a:pt x="19461" y="7264"/>
                  <a:pt x="19427" y="7198"/>
                </a:cubicBezTo>
                <a:cubicBezTo>
                  <a:pt x="19377" y="7101"/>
                  <a:pt x="19368" y="7064"/>
                  <a:pt x="19394" y="7006"/>
                </a:cubicBezTo>
                <a:cubicBezTo>
                  <a:pt x="19416" y="6957"/>
                  <a:pt x="19420" y="6920"/>
                  <a:pt x="19400" y="6898"/>
                </a:cubicBezTo>
                <a:cubicBezTo>
                  <a:pt x="19385" y="6881"/>
                  <a:pt x="19368" y="6813"/>
                  <a:pt x="19368" y="6755"/>
                </a:cubicBezTo>
                <a:cubicBezTo>
                  <a:pt x="19368" y="6697"/>
                  <a:pt x="19365" y="6665"/>
                  <a:pt x="19355" y="6683"/>
                </a:cubicBezTo>
                <a:cubicBezTo>
                  <a:pt x="19330" y="6728"/>
                  <a:pt x="19257" y="6618"/>
                  <a:pt x="19276" y="6563"/>
                </a:cubicBezTo>
                <a:cubicBezTo>
                  <a:pt x="19284" y="6539"/>
                  <a:pt x="19279" y="6519"/>
                  <a:pt x="19263" y="6515"/>
                </a:cubicBezTo>
                <a:cubicBezTo>
                  <a:pt x="19223" y="6507"/>
                  <a:pt x="19180" y="6482"/>
                  <a:pt x="19171" y="6467"/>
                </a:cubicBezTo>
                <a:cubicBezTo>
                  <a:pt x="19168" y="6461"/>
                  <a:pt x="19130" y="6453"/>
                  <a:pt x="19086" y="6444"/>
                </a:cubicBezTo>
                <a:cubicBezTo>
                  <a:pt x="18992" y="6424"/>
                  <a:pt x="18805" y="6156"/>
                  <a:pt x="18818" y="6061"/>
                </a:cubicBezTo>
                <a:cubicBezTo>
                  <a:pt x="18823" y="6024"/>
                  <a:pt x="18816" y="6016"/>
                  <a:pt x="18805" y="6037"/>
                </a:cubicBezTo>
                <a:cubicBezTo>
                  <a:pt x="18776" y="6088"/>
                  <a:pt x="18659" y="5873"/>
                  <a:pt x="18680" y="5809"/>
                </a:cubicBezTo>
                <a:cubicBezTo>
                  <a:pt x="18690" y="5780"/>
                  <a:pt x="18679" y="5777"/>
                  <a:pt x="18661" y="5797"/>
                </a:cubicBezTo>
                <a:cubicBezTo>
                  <a:pt x="18641" y="5819"/>
                  <a:pt x="18611" y="5770"/>
                  <a:pt x="18582" y="5677"/>
                </a:cubicBezTo>
                <a:cubicBezTo>
                  <a:pt x="18556" y="5594"/>
                  <a:pt x="18505" y="5498"/>
                  <a:pt x="18464" y="5462"/>
                </a:cubicBezTo>
                <a:cubicBezTo>
                  <a:pt x="18424" y="5426"/>
                  <a:pt x="18320" y="5271"/>
                  <a:pt x="18235" y="5127"/>
                </a:cubicBezTo>
                <a:cubicBezTo>
                  <a:pt x="18121" y="4934"/>
                  <a:pt x="18083" y="4842"/>
                  <a:pt x="18098" y="4780"/>
                </a:cubicBezTo>
                <a:cubicBezTo>
                  <a:pt x="18108" y="4733"/>
                  <a:pt x="18119" y="4558"/>
                  <a:pt x="18124" y="4385"/>
                </a:cubicBezTo>
                <a:cubicBezTo>
                  <a:pt x="18131" y="4125"/>
                  <a:pt x="18129" y="4061"/>
                  <a:pt x="18091" y="4038"/>
                </a:cubicBezTo>
                <a:cubicBezTo>
                  <a:pt x="18046" y="4010"/>
                  <a:pt x="17957" y="3876"/>
                  <a:pt x="17633" y="3308"/>
                </a:cubicBezTo>
                <a:cubicBezTo>
                  <a:pt x="17451" y="2990"/>
                  <a:pt x="17313" y="2894"/>
                  <a:pt x="17266" y="3056"/>
                </a:cubicBezTo>
                <a:cubicBezTo>
                  <a:pt x="17251" y="3107"/>
                  <a:pt x="17231" y="3229"/>
                  <a:pt x="17220" y="3331"/>
                </a:cubicBezTo>
                <a:cubicBezTo>
                  <a:pt x="17210" y="3434"/>
                  <a:pt x="17188" y="3531"/>
                  <a:pt x="17174" y="3547"/>
                </a:cubicBezTo>
                <a:cubicBezTo>
                  <a:pt x="17160" y="3563"/>
                  <a:pt x="17111" y="3513"/>
                  <a:pt x="17063" y="3427"/>
                </a:cubicBezTo>
                <a:cubicBezTo>
                  <a:pt x="16950" y="3225"/>
                  <a:pt x="16942" y="2943"/>
                  <a:pt x="17043" y="2745"/>
                </a:cubicBezTo>
                <a:cubicBezTo>
                  <a:pt x="17130" y="2576"/>
                  <a:pt x="17445" y="2248"/>
                  <a:pt x="17482" y="2290"/>
                </a:cubicBezTo>
                <a:cubicBezTo>
                  <a:pt x="17497" y="2308"/>
                  <a:pt x="17508" y="2308"/>
                  <a:pt x="17508" y="2278"/>
                </a:cubicBezTo>
                <a:cubicBezTo>
                  <a:pt x="17508" y="2203"/>
                  <a:pt x="17682" y="2021"/>
                  <a:pt x="17724" y="2051"/>
                </a:cubicBezTo>
                <a:cubicBezTo>
                  <a:pt x="17805" y="2106"/>
                  <a:pt x="17775" y="1931"/>
                  <a:pt x="17672" y="1728"/>
                </a:cubicBezTo>
                <a:cubicBezTo>
                  <a:pt x="17611" y="1608"/>
                  <a:pt x="17567" y="1526"/>
                  <a:pt x="17567" y="1548"/>
                </a:cubicBezTo>
                <a:cubicBezTo>
                  <a:pt x="17567" y="1570"/>
                  <a:pt x="17544" y="1558"/>
                  <a:pt x="17521" y="1524"/>
                </a:cubicBezTo>
                <a:cubicBezTo>
                  <a:pt x="17499" y="1490"/>
                  <a:pt x="17488" y="1438"/>
                  <a:pt x="17495" y="1416"/>
                </a:cubicBezTo>
                <a:cubicBezTo>
                  <a:pt x="17512" y="1365"/>
                  <a:pt x="17439" y="1252"/>
                  <a:pt x="17410" y="1285"/>
                </a:cubicBezTo>
                <a:cubicBezTo>
                  <a:pt x="17398" y="1299"/>
                  <a:pt x="17313" y="1190"/>
                  <a:pt x="17227" y="1045"/>
                </a:cubicBezTo>
                <a:cubicBezTo>
                  <a:pt x="17141" y="900"/>
                  <a:pt x="17070" y="793"/>
                  <a:pt x="17070" y="806"/>
                </a:cubicBezTo>
                <a:cubicBezTo>
                  <a:pt x="17070" y="819"/>
                  <a:pt x="17053" y="804"/>
                  <a:pt x="17030" y="770"/>
                </a:cubicBezTo>
                <a:cubicBezTo>
                  <a:pt x="17008" y="736"/>
                  <a:pt x="16996" y="686"/>
                  <a:pt x="17004" y="662"/>
                </a:cubicBezTo>
                <a:cubicBezTo>
                  <a:pt x="17012" y="638"/>
                  <a:pt x="17006" y="635"/>
                  <a:pt x="16984" y="650"/>
                </a:cubicBezTo>
                <a:cubicBezTo>
                  <a:pt x="16962" y="666"/>
                  <a:pt x="16915" y="609"/>
                  <a:pt x="16873" y="519"/>
                </a:cubicBezTo>
                <a:cubicBezTo>
                  <a:pt x="16834" y="433"/>
                  <a:pt x="16795" y="376"/>
                  <a:pt x="16795" y="399"/>
                </a:cubicBezTo>
                <a:cubicBezTo>
                  <a:pt x="16794" y="422"/>
                  <a:pt x="16772" y="392"/>
                  <a:pt x="16742" y="327"/>
                </a:cubicBezTo>
                <a:cubicBezTo>
                  <a:pt x="16713" y="262"/>
                  <a:pt x="16690" y="226"/>
                  <a:pt x="16690" y="243"/>
                </a:cubicBezTo>
                <a:cubicBezTo>
                  <a:pt x="16690" y="261"/>
                  <a:pt x="16641" y="215"/>
                  <a:pt x="16585" y="148"/>
                </a:cubicBezTo>
                <a:cubicBezTo>
                  <a:pt x="16494" y="39"/>
                  <a:pt x="16446" y="-15"/>
                  <a:pt x="16369" y="4"/>
                </a:cubicBezTo>
                <a:close/>
                <a:moveTo>
                  <a:pt x="1755" y="435"/>
                </a:moveTo>
                <a:cubicBezTo>
                  <a:pt x="1732" y="449"/>
                  <a:pt x="1608" y="537"/>
                  <a:pt x="1480" y="626"/>
                </a:cubicBezTo>
                <a:cubicBezTo>
                  <a:pt x="1352" y="716"/>
                  <a:pt x="1219" y="782"/>
                  <a:pt x="1185" y="782"/>
                </a:cubicBezTo>
                <a:cubicBezTo>
                  <a:pt x="1152" y="782"/>
                  <a:pt x="1132" y="796"/>
                  <a:pt x="1139" y="818"/>
                </a:cubicBezTo>
                <a:cubicBezTo>
                  <a:pt x="1147" y="840"/>
                  <a:pt x="1099" y="917"/>
                  <a:pt x="1035" y="985"/>
                </a:cubicBezTo>
                <a:cubicBezTo>
                  <a:pt x="971" y="1054"/>
                  <a:pt x="870" y="1176"/>
                  <a:pt x="812" y="1261"/>
                </a:cubicBezTo>
                <a:cubicBezTo>
                  <a:pt x="754" y="1346"/>
                  <a:pt x="692" y="1410"/>
                  <a:pt x="675" y="1392"/>
                </a:cubicBezTo>
                <a:cubicBezTo>
                  <a:pt x="658" y="1375"/>
                  <a:pt x="657" y="1369"/>
                  <a:pt x="668" y="1392"/>
                </a:cubicBezTo>
                <a:cubicBezTo>
                  <a:pt x="696" y="1448"/>
                  <a:pt x="579" y="1672"/>
                  <a:pt x="544" y="1632"/>
                </a:cubicBezTo>
                <a:cubicBezTo>
                  <a:pt x="527" y="1613"/>
                  <a:pt x="525" y="1632"/>
                  <a:pt x="537" y="1668"/>
                </a:cubicBezTo>
                <a:cubicBezTo>
                  <a:pt x="550" y="1707"/>
                  <a:pt x="536" y="1733"/>
                  <a:pt x="498" y="1751"/>
                </a:cubicBezTo>
                <a:cubicBezTo>
                  <a:pt x="465" y="1767"/>
                  <a:pt x="445" y="1812"/>
                  <a:pt x="452" y="1847"/>
                </a:cubicBezTo>
                <a:cubicBezTo>
                  <a:pt x="459" y="1882"/>
                  <a:pt x="420" y="2005"/>
                  <a:pt x="360" y="2123"/>
                </a:cubicBezTo>
                <a:cubicBezTo>
                  <a:pt x="301" y="2240"/>
                  <a:pt x="249" y="2372"/>
                  <a:pt x="249" y="2410"/>
                </a:cubicBezTo>
                <a:cubicBezTo>
                  <a:pt x="249" y="2447"/>
                  <a:pt x="232" y="2490"/>
                  <a:pt x="210" y="2506"/>
                </a:cubicBezTo>
                <a:cubicBezTo>
                  <a:pt x="187" y="2521"/>
                  <a:pt x="175" y="2551"/>
                  <a:pt x="184" y="2577"/>
                </a:cubicBezTo>
                <a:cubicBezTo>
                  <a:pt x="192" y="2604"/>
                  <a:pt x="180" y="2663"/>
                  <a:pt x="157" y="2709"/>
                </a:cubicBezTo>
                <a:cubicBezTo>
                  <a:pt x="134" y="2755"/>
                  <a:pt x="118" y="2808"/>
                  <a:pt x="118" y="2829"/>
                </a:cubicBezTo>
                <a:cubicBezTo>
                  <a:pt x="117" y="2886"/>
                  <a:pt x="27" y="3433"/>
                  <a:pt x="7" y="3511"/>
                </a:cubicBezTo>
                <a:cubicBezTo>
                  <a:pt x="-8" y="3567"/>
                  <a:pt x="2" y="3866"/>
                  <a:pt x="40" y="4588"/>
                </a:cubicBezTo>
                <a:cubicBezTo>
                  <a:pt x="42" y="4636"/>
                  <a:pt x="756" y="5982"/>
                  <a:pt x="1631" y="7581"/>
                </a:cubicBezTo>
                <a:lnTo>
                  <a:pt x="3222" y="10489"/>
                </a:lnTo>
                <a:lnTo>
                  <a:pt x="3215" y="11758"/>
                </a:lnTo>
                <a:cubicBezTo>
                  <a:pt x="3207" y="12566"/>
                  <a:pt x="3211" y="13022"/>
                  <a:pt x="3228" y="13003"/>
                </a:cubicBezTo>
                <a:cubicBezTo>
                  <a:pt x="3243" y="12986"/>
                  <a:pt x="3268" y="13010"/>
                  <a:pt x="3287" y="13051"/>
                </a:cubicBezTo>
                <a:cubicBezTo>
                  <a:pt x="3306" y="13092"/>
                  <a:pt x="3311" y="13123"/>
                  <a:pt x="3300" y="13123"/>
                </a:cubicBezTo>
                <a:cubicBezTo>
                  <a:pt x="3289" y="13123"/>
                  <a:pt x="3295" y="13153"/>
                  <a:pt x="3313" y="13194"/>
                </a:cubicBezTo>
                <a:cubicBezTo>
                  <a:pt x="3332" y="13235"/>
                  <a:pt x="3354" y="13255"/>
                  <a:pt x="3366" y="13242"/>
                </a:cubicBezTo>
                <a:cubicBezTo>
                  <a:pt x="3377" y="13229"/>
                  <a:pt x="3406" y="13261"/>
                  <a:pt x="3425" y="13302"/>
                </a:cubicBezTo>
                <a:cubicBezTo>
                  <a:pt x="3443" y="13343"/>
                  <a:pt x="3449" y="13374"/>
                  <a:pt x="3438" y="13374"/>
                </a:cubicBezTo>
                <a:cubicBezTo>
                  <a:pt x="3426" y="13374"/>
                  <a:pt x="3432" y="13405"/>
                  <a:pt x="3451" y="13446"/>
                </a:cubicBezTo>
                <a:cubicBezTo>
                  <a:pt x="3469" y="13487"/>
                  <a:pt x="3492" y="13507"/>
                  <a:pt x="3503" y="13494"/>
                </a:cubicBezTo>
                <a:cubicBezTo>
                  <a:pt x="3515" y="13480"/>
                  <a:pt x="3543" y="13501"/>
                  <a:pt x="3562" y="13541"/>
                </a:cubicBezTo>
                <a:cubicBezTo>
                  <a:pt x="3581" y="13582"/>
                  <a:pt x="3586" y="13625"/>
                  <a:pt x="3575" y="13625"/>
                </a:cubicBezTo>
                <a:cubicBezTo>
                  <a:pt x="3564" y="13625"/>
                  <a:pt x="3570" y="13656"/>
                  <a:pt x="3588" y="13697"/>
                </a:cubicBezTo>
                <a:cubicBezTo>
                  <a:pt x="3607" y="13738"/>
                  <a:pt x="3629" y="13758"/>
                  <a:pt x="3641" y="13745"/>
                </a:cubicBezTo>
                <a:cubicBezTo>
                  <a:pt x="3652" y="13732"/>
                  <a:pt x="3681" y="13752"/>
                  <a:pt x="3700" y="13793"/>
                </a:cubicBezTo>
                <a:cubicBezTo>
                  <a:pt x="3718" y="13834"/>
                  <a:pt x="3724" y="13877"/>
                  <a:pt x="3713" y="13877"/>
                </a:cubicBezTo>
                <a:cubicBezTo>
                  <a:pt x="3701" y="13877"/>
                  <a:pt x="3707" y="13907"/>
                  <a:pt x="3726" y="13948"/>
                </a:cubicBezTo>
                <a:cubicBezTo>
                  <a:pt x="3744" y="13989"/>
                  <a:pt x="3767" y="14009"/>
                  <a:pt x="3778" y="13996"/>
                </a:cubicBezTo>
                <a:cubicBezTo>
                  <a:pt x="3790" y="13983"/>
                  <a:pt x="3812" y="14003"/>
                  <a:pt x="3831" y="14044"/>
                </a:cubicBezTo>
                <a:cubicBezTo>
                  <a:pt x="3849" y="14085"/>
                  <a:pt x="3855" y="14116"/>
                  <a:pt x="3844" y="14116"/>
                </a:cubicBezTo>
                <a:cubicBezTo>
                  <a:pt x="3832" y="14116"/>
                  <a:pt x="3845" y="14159"/>
                  <a:pt x="3863" y="14200"/>
                </a:cubicBezTo>
                <a:cubicBezTo>
                  <a:pt x="3882" y="14241"/>
                  <a:pt x="3904" y="14261"/>
                  <a:pt x="3916" y="14248"/>
                </a:cubicBezTo>
                <a:cubicBezTo>
                  <a:pt x="3946" y="14213"/>
                  <a:pt x="3999" y="14342"/>
                  <a:pt x="3975" y="14391"/>
                </a:cubicBezTo>
                <a:cubicBezTo>
                  <a:pt x="3963" y="14414"/>
                  <a:pt x="3971" y="14421"/>
                  <a:pt x="3988" y="14403"/>
                </a:cubicBezTo>
                <a:cubicBezTo>
                  <a:pt x="4004" y="14386"/>
                  <a:pt x="4039" y="14421"/>
                  <a:pt x="4066" y="14475"/>
                </a:cubicBezTo>
                <a:cubicBezTo>
                  <a:pt x="4093" y="14529"/>
                  <a:pt x="4138" y="14571"/>
                  <a:pt x="4164" y="14571"/>
                </a:cubicBezTo>
                <a:cubicBezTo>
                  <a:pt x="4191" y="14571"/>
                  <a:pt x="4402" y="14404"/>
                  <a:pt x="4636" y="14200"/>
                </a:cubicBezTo>
                <a:cubicBezTo>
                  <a:pt x="4870" y="13995"/>
                  <a:pt x="5073" y="13852"/>
                  <a:pt x="5081" y="13877"/>
                </a:cubicBezTo>
                <a:cubicBezTo>
                  <a:pt x="5089" y="13901"/>
                  <a:pt x="5084" y="13965"/>
                  <a:pt x="5075" y="14032"/>
                </a:cubicBezTo>
                <a:cubicBezTo>
                  <a:pt x="5065" y="14100"/>
                  <a:pt x="5071" y="14169"/>
                  <a:pt x="5088" y="14188"/>
                </a:cubicBezTo>
                <a:cubicBezTo>
                  <a:pt x="5112" y="14215"/>
                  <a:pt x="5190" y="14503"/>
                  <a:pt x="5199" y="14595"/>
                </a:cubicBezTo>
                <a:cubicBezTo>
                  <a:pt x="5200" y="14607"/>
                  <a:pt x="5324" y="14831"/>
                  <a:pt x="5474" y="15097"/>
                </a:cubicBezTo>
                <a:cubicBezTo>
                  <a:pt x="5624" y="15364"/>
                  <a:pt x="5744" y="15598"/>
                  <a:pt x="5736" y="15612"/>
                </a:cubicBezTo>
                <a:cubicBezTo>
                  <a:pt x="5715" y="15651"/>
                  <a:pt x="5834" y="15869"/>
                  <a:pt x="5860" y="15840"/>
                </a:cubicBezTo>
                <a:cubicBezTo>
                  <a:pt x="5873" y="15825"/>
                  <a:pt x="5907" y="15897"/>
                  <a:pt x="5932" y="15995"/>
                </a:cubicBezTo>
                <a:cubicBezTo>
                  <a:pt x="5958" y="16093"/>
                  <a:pt x="5994" y="16175"/>
                  <a:pt x="6011" y="16175"/>
                </a:cubicBezTo>
                <a:cubicBezTo>
                  <a:pt x="6053" y="16175"/>
                  <a:pt x="6164" y="16398"/>
                  <a:pt x="6142" y="16438"/>
                </a:cubicBezTo>
                <a:cubicBezTo>
                  <a:pt x="6132" y="16456"/>
                  <a:pt x="6154" y="16494"/>
                  <a:pt x="6194" y="16522"/>
                </a:cubicBezTo>
                <a:cubicBezTo>
                  <a:pt x="6239" y="16553"/>
                  <a:pt x="6265" y="16594"/>
                  <a:pt x="6253" y="16630"/>
                </a:cubicBezTo>
                <a:cubicBezTo>
                  <a:pt x="6241" y="16666"/>
                  <a:pt x="6246" y="16676"/>
                  <a:pt x="6266" y="16654"/>
                </a:cubicBezTo>
                <a:cubicBezTo>
                  <a:pt x="6284" y="16634"/>
                  <a:pt x="6303" y="16649"/>
                  <a:pt x="6312" y="16689"/>
                </a:cubicBezTo>
                <a:cubicBezTo>
                  <a:pt x="6321" y="16730"/>
                  <a:pt x="6372" y="16862"/>
                  <a:pt x="6430" y="16977"/>
                </a:cubicBezTo>
                <a:cubicBezTo>
                  <a:pt x="6488" y="17092"/>
                  <a:pt x="6535" y="17208"/>
                  <a:pt x="6528" y="17240"/>
                </a:cubicBezTo>
                <a:cubicBezTo>
                  <a:pt x="6521" y="17272"/>
                  <a:pt x="6548" y="17334"/>
                  <a:pt x="6594" y="17384"/>
                </a:cubicBezTo>
                <a:cubicBezTo>
                  <a:pt x="6639" y="17433"/>
                  <a:pt x="6674" y="17502"/>
                  <a:pt x="6666" y="17527"/>
                </a:cubicBezTo>
                <a:cubicBezTo>
                  <a:pt x="6657" y="17553"/>
                  <a:pt x="6664" y="17575"/>
                  <a:pt x="6685" y="17575"/>
                </a:cubicBezTo>
                <a:cubicBezTo>
                  <a:pt x="6706" y="17575"/>
                  <a:pt x="6743" y="17616"/>
                  <a:pt x="6770" y="17671"/>
                </a:cubicBezTo>
                <a:cubicBezTo>
                  <a:pt x="6798" y="17726"/>
                  <a:pt x="6810" y="17767"/>
                  <a:pt x="6797" y="17767"/>
                </a:cubicBezTo>
                <a:cubicBezTo>
                  <a:pt x="6773" y="17767"/>
                  <a:pt x="6830" y="17832"/>
                  <a:pt x="7013" y="18006"/>
                </a:cubicBezTo>
                <a:cubicBezTo>
                  <a:pt x="7080" y="18070"/>
                  <a:pt x="7172" y="18311"/>
                  <a:pt x="7170" y="18413"/>
                </a:cubicBezTo>
                <a:cubicBezTo>
                  <a:pt x="7168" y="18478"/>
                  <a:pt x="7500" y="19073"/>
                  <a:pt x="7523" y="19047"/>
                </a:cubicBezTo>
                <a:cubicBezTo>
                  <a:pt x="7535" y="19034"/>
                  <a:pt x="7564" y="19054"/>
                  <a:pt x="7582" y="19095"/>
                </a:cubicBezTo>
                <a:cubicBezTo>
                  <a:pt x="7601" y="19136"/>
                  <a:pt x="7607" y="19167"/>
                  <a:pt x="7595" y="19167"/>
                </a:cubicBezTo>
                <a:cubicBezTo>
                  <a:pt x="7584" y="19167"/>
                  <a:pt x="7590" y="19210"/>
                  <a:pt x="7608" y="19251"/>
                </a:cubicBezTo>
                <a:cubicBezTo>
                  <a:pt x="7627" y="19292"/>
                  <a:pt x="7649" y="19312"/>
                  <a:pt x="7661" y="19299"/>
                </a:cubicBezTo>
                <a:cubicBezTo>
                  <a:pt x="7683" y="19273"/>
                  <a:pt x="8060" y="19860"/>
                  <a:pt x="8060" y="19921"/>
                </a:cubicBezTo>
                <a:cubicBezTo>
                  <a:pt x="8060" y="19970"/>
                  <a:pt x="8097" y="20041"/>
                  <a:pt x="8126" y="20041"/>
                </a:cubicBezTo>
                <a:cubicBezTo>
                  <a:pt x="8162" y="20041"/>
                  <a:pt x="8670" y="20873"/>
                  <a:pt x="8748" y="21058"/>
                </a:cubicBezTo>
                <a:cubicBezTo>
                  <a:pt x="8788" y="21155"/>
                  <a:pt x="8806" y="21248"/>
                  <a:pt x="8794" y="21286"/>
                </a:cubicBezTo>
                <a:cubicBezTo>
                  <a:pt x="8782" y="21321"/>
                  <a:pt x="8788" y="21330"/>
                  <a:pt x="8800" y="21310"/>
                </a:cubicBezTo>
                <a:cubicBezTo>
                  <a:pt x="8831" y="21259"/>
                  <a:pt x="8894" y="21364"/>
                  <a:pt x="8872" y="21429"/>
                </a:cubicBezTo>
                <a:cubicBezTo>
                  <a:pt x="8862" y="21460"/>
                  <a:pt x="8876" y="21481"/>
                  <a:pt x="8898" y="21465"/>
                </a:cubicBezTo>
                <a:cubicBezTo>
                  <a:pt x="8920" y="21451"/>
                  <a:pt x="8977" y="21466"/>
                  <a:pt x="9029" y="21501"/>
                </a:cubicBezTo>
                <a:cubicBezTo>
                  <a:pt x="9152" y="21583"/>
                  <a:pt x="9272" y="21585"/>
                  <a:pt x="9494" y="21513"/>
                </a:cubicBezTo>
                <a:cubicBezTo>
                  <a:pt x="9592" y="21482"/>
                  <a:pt x="9702" y="21456"/>
                  <a:pt x="9736" y="21453"/>
                </a:cubicBezTo>
                <a:cubicBezTo>
                  <a:pt x="9772" y="21451"/>
                  <a:pt x="9789" y="21415"/>
                  <a:pt x="9782" y="21381"/>
                </a:cubicBezTo>
                <a:cubicBezTo>
                  <a:pt x="9761" y="21281"/>
                  <a:pt x="9813" y="21046"/>
                  <a:pt x="9854" y="21046"/>
                </a:cubicBezTo>
                <a:cubicBezTo>
                  <a:pt x="9876" y="21046"/>
                  <a:pt x="9893" y="21077"/>
                  <a:pt x="9894" y="21118"/>
                </a:cubicBezTo>
                <a:cubicBezTo>
                  <a:pt x="9894" y="21292"/>
                  <a:pt x="10152" y="21141"/>
                  <a:pt x="10385" y="20831"/>
                </a:cubicBezTo>
                <a:cubicBezTo>
                  <a:pt x="10530" y="20638"/>
                  <a:pt x="10960" y="19959"/>
                  <a:pt x="10967" y="19909"/>
                </a:cubicBezTo>
                <a:cubicBezTo>
                  <a:pt x="10984" y="19796"/>
                  <a:pt x="11067" y="19630"/>
                  <a:pt x="11092" y="19658"/>
                </a:cubicBezTo>
                <a:cubicBezTo>
                  <a:pt x="11108" y="19676"/>
                  <a:pt x="11108" y="19664"/>
                  <a:pt x="11098" y="19634"/>
                </a:cubicBezTo>
                <a:cubicBezTo>
                  <a:pt x="11078" y="19574"/>
                  <a:pt x="11242" y="19071"/>
                  <a:pt x="11282" y="19071"/>
                </a:cubicBezTo>
                <a:cubicBezTo>
                  <a:pt x="11295" y="19071"/>
                  <a:pt x="11297" y="19050"/>
                  <a:pt x="11288" y="19023"/>
                </a:cubicBezTo>
                <a:cubicBezTo>
                  <a:pt x="11264" y="18953"/>
                  <a:pt x="11326" y="18757"/>
                  <a:pt x="11360" y="18796"/>
                </a:cubicBezTo>
                <a:cubicBezTo>
                  <a:pt x="11379" y="18817"/>
                  <a:pt x="11385" y="18792"/>
                  <a:pt x="11373" y="18724"/>
                </a:cubicBezTo>
                <a:cubicBezTo>
                  <a:pt x="11363" y="18667"/>
                  <a:pt x="11363" y="18578"/>
                  <a:pt x="11380" y="18521"/>
                </a:cubicBezTo>
                <a:cubicBezTo>
                  <a:pt x="11427" y="18361"/>
                  <a:pt x="11442" y="17922"/>
                  <a:pt x="11399" y="17922"/>
                </a:cubicBezTo>
                <a:cubicBezTo>
                  <a:pt x="11380" y="17922"/>
                  <a:pt x="11341" y="17881"/>
                  <a:pt x="11314" y="17827"/>
                </a:cubicBezTo>
                <a:cubicBezTo>
                  <a:pt x="11267" y="17731"/>
                  <a:pt x="11265" y="17723"/>
                  <a:pt x="11341" y="17671"/>
                </a:cubicBezTo>
                <a:cubicBezTo>
                  <a:pt x="11472" y="17580"/>
                  <a:pt x="11489" y="17542"/>
                  <a:pt x="11458" y="17336"/>
                </a:cubicBezTo>
                <a:cubicBezTo>
                  <a:pt x="11443" y="17233"/>
                  <a:pt x="11431" y="17080"/>
                  <a:pt x="11432" y="17001"/>
                </a:cubicBezTo>
                <a:cubicBezTo>
                  <a:pt x="11433" y="16921"/>
                  <a:pt x="11429" y="16875"/>
                  <a:pt x="11419" y="16893"/>
                </a:cubicBezTo>
                <a:cubicBezTo>
                  <a:pt x="11393" y="16941"/>
                  <a:pt x="11275" y="16713"/>
                  <a:pt x="11295" y="16654"/>
                </a:cubicBezTo>
                <a:cubicBezTo>
                  <a:pt x="11304" y="16626"/>
                  <a:pt x="11297" y="16624"/>
                  <a:pt x="11282" y="16642"/>
                </a:cubicBezTo>
                <a:cubicBezTo>
                  <a:pt x="11253" y="16674"/>
                  <a:pt x="11017" y="16324"/>
                  <a:pt x="11039" y="16282"/>
                </a:cubicBezTo>
                <a:cubicBezTo>
                  <a:pt x="11046" y="16269"/>
                  <a:pt x="11006" y="16198"/>
                  <a:pt x="10954" y="16115"/>
                </a:cubicBezTo>
                <a:cubicBezTo>
                  <a:pt x="10903" y="16032"/>
                  <a:pt x="10868" y="15945"/>
                  <a:pt x="10876" y="15923"/>
                </a:cubicBezTo>
                <a:cubicBezTo>
                  <a:pt x="10883" y="15902"/>
                  <a:pt x="10873" y="15868"/>
                  <a:pt x="10849" y="15852"/>
                </a:cubicBezTo>
                <a:cubicBezTo>
                  <a:pt x="10826" y="15835"/>
                  <a:pt x="10812" y="15800"/>
                  <a:pt x="10823" y="15768"/>
                </a:cubicBezTo>
                <a:cubicBezTo>
                  <a:pt x="10835" y="15734"/>
                  <a:pt x="10834" y="15725"/>
                  <a:pt x="10817" y="15744"/>
                </a:cubicBezTo>
                <a:cubicBezTo>
                  <a:pt x="10786" y="15779"/>
                  <a:pt x="10555" y="15300"/>
                  <a:pt x="10581" y="15253"/>
                </a:cubicBezTo>
                <a:cubicBezTo>
                  <a:pt x="10589" y="15238"/>
                  <a:pt x="10561" y="15192"/>
                  <a:pt x="10522" y="15145"/>
                </a:cubicBezTo>
                <a:cubicBezTo>
                  <a:pt x="10483" y="15099"/>
                  <a:pt x="10460" y="15030"/>
                  <a:pt x="10470" y="15002"/>
                </a:cubicBezTo>
                <a:cubicBezTo>
                  <a:pt x="10479" y="14973"/>
                  <a:pt x="10478" y="14973"/>
                  <a:pt x="10463" y="14990"/>
                </a:cubicBezTo>
                <a:cubicBezTo>
                  <a:pt x="10434" y="15023"/>
                  <a:pt x="10026" y="14220"/>
                  <a:pt x="10038" y="14152"/>
                </a:cubicBezTo>
                <a:cubicBezTo>
                  <a:pt x="10042" y="14128"/>
                  <a:pt x="10031" y="14125"/>
                  <a:pt x="10018" y="14140"/>
                </a:cubicBezTo>
                <a:cubicBezTo>
                  <a:pt x="9994" y="14167"/>
                  <a:pt x="9843" y="13910"/>
                  <a:pt x="9848" y="13853"/>
                </a:cubicBezTo>
                <a:cubicBezTo>
                  <a:pt x="9856" y="13762"/>
                  <a:pt x="9845" y="13733"/>
                  <a:pt x="9795" y="13709"/>
                </a:cubicBezTo>
                <a:cubicBezTo>
                  <a:pt x="9765" y="13695"/>
                  <a:pt x="9733" y="13640"/>
                  <a:pt x="9723" y="13589"/>
                </a:cubicBezTo>
                <a:cubicBezTo>
                  <a:pt x="9714" y="13539"/>
                  <a:pt x="9678" y="13370"/>
                  <a:pt x="9638" y="13218"/>
                </a:cubicBezTo>
                <a:cubicBezTo>
                  <a:pt x="9599" y="13067"/>
                  <a:pt x="9567" y="12923"/>
                  <a:pt x="9566" y="12895"/>
                </a:cubicBezTo>
                <a:cubicBezTo>
                  <a:pt x="9566" y="12868"/>
                  <a:pt x="9546" y="12847"/>
                  <a:pt x="9527" y="12847"/>
                </a:cubicBezTo>
                <a:cubicBezTo>
                  <a:pt x="9508" y="12847"/>
                  <a:pt x="9472" y="12770"/>
                  <a:pt x="9442" y="12680"/>
                </a:cubicBezTo>
                <a:cubicBezTo>
                  <a:pt x="9412" y="12589"/>
                  <a:pt x="9376" y="12533"/>
                  <a:pt x="9363" y="12548"/>
                </a:cubicBezTo>
                <a:cubicBezTo>
                  <a:pt x="9350" y="12563"/>
                  <a:pt x="9323" y="12541"/>
                  <a:pt x="9304" y="12500"/>
                </a:cubicBezTo>
                <a:cubicBezTo>
                  <a:pt x="9286" y="12459"/>
                  <a:pt x="9279" y="12416"/>
                  <a:pt x="9291" y="12416"/>
                </a:cubicBezTo>
                <a:cubicBezTo>
                  <a:pt x="9303" y="12416"/>
                  <a:pt x="9292" y="12376"/>
                  <a:pt x="9265" y="12321"/>
                </a:cubicBezTo>
                <a:cubicBezTo>
                  <a:pt x="9238" y="12265"/>
                  <a:pt x="9207" y="12234"/>
                  <a:pt x="9199" y="12249"/>
                </a:cubicBezTo>
                <a:cubicBezTo>
                  <a:pt x="9171" y="12301"/>
                  <a:pt x="9006" y="11956"/>
                  <a:pt x="9023" y="11878"/>
                </a:cubicBezTo>
                <a:cubicBezTo>
                  <a:pt x="9034" y="11822"/>
                  <a:pt x="9028" y="11808"/>
                  <a:pt x="8997" y="11830"/>
                </a:cubicBezTo>
                <a:cubicBezTo>
                  <a:pt x="8941" y="11868"/>
                  <a:pt x="8033" y="10289"/>
                  <a:pt x="8060" y="10202"/>
                </a:cubicBezTo>
                <a:cubicBezTo>
                  <a:pt x="8070" y="10170"/>
                  <a:pt x="8072" y="10158"/>
                  <a:pt x="8060" y="10178"/>
                </a:cubicBezTo>
                <a:cubicBezTo>
                  <a:pt x="8048" y="10198"/>
                  <a:pt x="7982" y="10129"/>
                  <a:pt x="7916" y="10022"/>
                </a:cubicBezTo>
                <a:cubicBezTo>
                  <a:pt x="7761" y="9772"/>
                  <a:pt x="7646" y="9672"/>
                  <a:pt x="7451" y="9627"/>
                </a:cubicBezTo>
                <a:lnTo>
                  <a:pt x="7294" y="9592"/>
                </a:lnTo>
                <a:lnTo>
                  <a:pt x="7288" y="8275"/>
                </a:lnTo>
                <a:cubicBezTo>
                  <a:pt x="7286" y="7546"/>
                  <a:pt x="7281" y="6912"/>
                  <a:pt x="7275" y="6862"/>
                </a:cubicBezTo>
                <a:cubicBezTo>
                  <a:pt x="7259" y="6749"/>
                  <a:pt x="7092" y="6413"/>
                  <a:pt x="7065" y="6444"/>
                </a:cubicBezTo>
                <a:cubicBezTo>
                  <a:pt x="7042" y="6470"/>
                  <a:pt x="6941" y="6265"/>
                  <a:pt x="6941" y="6192"/>
                </a:cubicBezTo>
                <a:cubicBezTo>
                  <a:pt x="6940" y="6165"/>
                  <a:pt x="6906" y="6119"/>
                  <a:pt x="6869" y="6084"/>
                </a:cubicBezTo>
                <a:cubicBezTo>
                  <a:pt x="6831" y="6050"/>
                  <a:pt x="6803" y="6004"/>
                  <a:pt x="6803" y="5977"/>
                </a:cubicBezTo>
                <a:cubicBezTo>
                  <a:pt x="6803" y="5950"/>
                  <a:pt x="6783" y="5903"/>
                  <a:pt x="6764" y="5869"/>
                </a:cubicBezTo>
                <a:cubicBezTo>
                  <a:pt x="6745" y="5835"/>
                  <a:pt x="6731" y="5821"/>
                  <a:pt x="6731" y="5845"/>
                </a:cubicBezTo>
                <a:cubicBezTo>
                  <a:pt x="6731" y="5869"/>
                  <a:pt x="6703" y="5837"/>
                  <a:pt x="6666" y="5773"/>
                </a:cubicBezTo>
                <a:cubicBezTo>
                  <a:pt x="6628" y="5709"/>
                  <a:pt x="6600" y="5637"/>
                  <a:pt x="6607" y="5618"/>
                </a:cubicBezTo>
                <a:cubicBezTo>
                  <a:pt x="6613" y="5598"/>
                  <a:pt x="6597" y="5547"/>
                  <a:pt x="6567" y="5498"/>
                </a:cubicBezTo>
                <a:cubicBezTo>
                  <a:pt x="6538" y="5449"/>
                  <a:pt x="6515" y="5428"/>
                  <a:pt x="6515" y="5450"/>
                </a:cubicBezTo>
                <a:cubicBezTo>
                  <a:pt x="6515" y="5472"/>
                  <a:pt x="6489" y="5456"/>
                  <a:pt x="6463" y="5414"/>
                </a:cubicBezTo>
                <a:cubicBezTo>
                  <a:pt x="6405" y="5323"/>
                  <a:pt x="6240" y="5250"/>
                  <a:pt x="6240" y="5318"/>
                </a:cubicBezTo>
                <a:cubicBezTo>
                  <a:pt x="6240" y="5392"/>
                  <a:pt x="5908" y="5682"/>
                  <a:pt x="5828" y="5677"/>
                </a:cubicBezTo>
                <a:cubicBezTo>
                  <a:pt x="5785" y="5675"/>
                  <a:pt x="5718" y="5743"/>
                  <a:pt x="5664" y="5833"/>
                </a:cubicBezTo>
                <a:cubicBezTo>
                  <a:pt x="5615" y="5915"/>
                  <a:pt x="5564" y="5966"/>
                  <a:pt x="5546" y="5953"/>
                </a:cubicBezTo>
                <a:cubicBezTo>
                  <a:pt x="5528" y="5940"/>
                  <a:pt x="5495" y="5953"/>
                  <a:pt x="5474" y="5977"/>
                </a:cubicBezTo>
                <a:cubicBezTo>
                  <a:pt x="5447" y="6008"/>
                  <a:pt x="5398" y="5956"/>
                  <a:pt x="5317" y="5809"/>
                </a:cubicBezTo>
                <a:cubicBezTo>
                  <a:pt x="5254" y="5696"/>
                  <a:pt x="5211" y="5581"/>
                  <a:pt x="5219" y="5558"/>
                </a:cubicBezTo>
                <a:cubicBezTo>
                  <a:pt x="5226" y="5535"/>
                  <a:pt x="5213" y="5522"/>
                  <a:pt x="5192" y="5522"/>
                </a:cubicBezTo>
                <a:cubicBezTo>
                  <a:pt x="5171" y="5522"/>
                  <a:pt x="5069" y="5362"/>
                  <a:pt x="4963" y="5163"/>
                </a:cubicBezTo>
                <a:cubicBezTo>
                  <a:pt x="4857" y="4963"/>
                  <a:pt x="4704" y="4678"/>
                  <a:pt x="4623" y="4540"/>
                </a:cubicBezTo>
                <a:cubicBezTo>
                  <a:pt x="4542" y="4403"/>
                  <a:pt x="4481" y="4264"/>
                  <a:pt x="4485" y="4229"/>
                </a:cubicBezTo>
                <a:cubicBezTo>
                  <a:pt x="4490" y="4195"/>
                  <a:pt x="4481" y="4169"/>
                  <a:pt x="4466" y="4169"/>
                </a:cubicBezTo>
                <a:cubicBezTo>
                  <a:pt x="4450" y="4169"/>
                  <a:pt x="4425" y="4170"/>
                  <a:pt x="4413" y="4169"/>
                </a:cubicBezTo>
                <a:cubicBezTo>
                  <a:pt x="4370" y="4167"/>
                  <a:pt x="3946" y="3346"/>
                  <a:pt x="3961" y="3296"/>
                </a:cubicBezTo>
                <a:cubicBezTo>
                  <a:pt x="3971" y="3266"/>
                  <a:pt x="3968" y="3263"/>
                  <a:pt x="3955" y="3284"/>
                </a:cubicBezTo>
                <a:cubicBezTo>
                  <a:pt x="3924" y="3335"/>
                  <a:pt x="3802" y="3125"/>
                  <a:pt x="3824" y="3056"/>
                </a:cubicBezTo>
                <a:cubicBezTo>
                  <a:pt x="3833" y="3026"/>
                  <a:pt x="3829" y="3013"/>
                  <a:pt x="3817" y="3032"/>
                </a:cubicBezTo>
                <a:cubicBezTo>
                  <a:pt x="3805" y="3052"/>
                  <a:pt x="3484" y="2506"/>
                  <a:pt x="3097" y="1823"/>
                </a:cubicBezTo>
                <a:cubicBezTo>
                  <a:pt x="2487" y="745"/>
                  <a:pt x="2376" y="575"/>
                  <a:pt x="2259" y="507"/>
                </a:cubicBezTo>
                <a:cubicBezTo>
                  <a:pt x="2123" y="427"/>
                  <a:pt x="1831" y="386"/>
                  <a:pt x="1755" y="435"/>
                </a:cubicBezTo>
                <a:close/>
                <a:moveTo>
                  <a:pt x="15498" y="6479"/>
                </a:moveTo>
                <a:cubicBezTo>
                  <a:pt x="15454" y="6513"/>
                  <a:pt x="15399" y="6533"/>
                  <a:pt x="15380" y="6527"/>
                </a:cubicBezTo>
                <a:cubicBezTo>
                  <a:pt x="15362" y="6522"/>
                  <a:pt x="15348" y="6535"/>
                  <a:pt x="15348" y="6563"/>
                </a:cubicBezTo>
                <a:cubicBezTo>
                  <a:pt x="15348" y="6632"/>
                  <a:pt x="15132" y="6828"/>
                  <a:pt x="15099" y="6791"/>
                </a:cubicBezTo>
                <a:cubicBezTo>
                  <a:pt x="15084" y="6774"/>
                  <a:pt x="15073" y="6787"/>
                  <a:pt x="15073" y="6815"/>
                </a:cubicBezTo>
                <a:cubicBezTo>
                  <a:pt x="15073" y="6882"/>
                  <a:pt x="13600" y="8228"/>
                  <a:pt x="13567" y="8191"/>
                </a:cubicBezTo>
                <a:cubicBezTo>
                  <a:pt x="13552" y="8175"/>
                  <a:pt x="13540" y="8185"/>
                  <a:pt x="13540" y="8215"/>
                </a:cubicBezTo>
                <a:cubicBezTo>
                  <a:pt x="13540" y="8290"/>
                  <a:pt x="13310" y="8478"/>
                  <a:pt x="13259" y="8442"/>
                </a:cubicBezTo>
                <a:cubicBezTo>
                  <a:pt x="13236" y="8427"/>
                  <a:pt x="13213" y="8436"/>
                  <a:pt x="13213" y="8466"/>
                </a:cubicBezTo>
                <a:cubicBezTo>
                  <a:pt x="13213" y="8555"/>
                  <a:pt x="13041" y="8727"/>
                  <a:pt x="12984" y="8694"/>
                </a:cubicBezTo>
                <a:cubicBezTo>
                  <a:pt x="12950" y="8674"/>
                  <a:pt x="12939" y="8681"/>
                  <a:pt x="12951" y="8718"/>
                </a:cubicBezTo>
                <a:cubicBezTo>
                  <a:pt x="12970" y="8773"/>
                  <a:pt x="12935" y="8814"/>
                  <a:pt x="12846" y="8837"/>
                </a:cubicBezTo>
                <a:cubicBezTo>
                  <a:pt x="12821" y="8844"/>
                  <a:pt x="12774" y="8901"/>
                  <a:pt x="12742" y="8957"/>
                </a:cubicBezTo>
                <a:cubicBezTo>
                  <a:pt x="12663" y="9095"/>
                  <a:pt x="12506" y="9233"/>
                  <a:pt x="12473" y="9197"/>
                </a:cubicBezTo>
                <a:cubicBezTo>
                  <a:pt x="12459" y="9180"/>
                  <a:pt x="12447" y="9192"/>
                  <a:pt x="12447" y="9220"/>
                </a:cubicBezTo>
                <a:cubicBezTo>
                  <a:pt x="12447" y="9285"/>
                  <a:pt x="10996" y="10611"/>
                  <a:pt x="10954" y="10585"/>
                </a:cubicBezTo>
                <a:cubicBezTo>
                  <a:pt x="10914" y="10560"/>
                  <a:pt x="10940" y="10807"/>
                  <a:pt x="10993" y="10956"/>
                </a:cubicBezTo>
                <a:cubicBezTo>
                  <a:pt x="11015" y="11018"/>
                  <a:pt x="11020" y="11075"/>
                  <a:pt x="11007" y="11076"/>
                </a:cubicBezTo>
                <a:cubicBezTo>
                  <a:pt x="10994" y="11077"/>
                  <a:pt x="11006" y="11095"/>
                  <a:pt x="11033" y="11124"/>
                </a:cubicBezTo>
                <a:cubicBezTo>
                  <a:pt x="11065" y="11158"/>
                  <a:pt x="11077" y="11215"/>
                  <a:pt x="11066" y="11279"/>
                </a:cubicBezTo>
                <a:cubicBezTo>
                  <a:pt x="11056" y="11333"/>
                  <a:pt x="11065" y="11371"/>
                  <a:pt x="11079" y="11363"/>
                </a:cubicBezTo>
                <a:cubicBezTo>
                  <a:pt x="11118" y="11342"/>
                  <a:pt x="11302" y="11777"/>
                  <a:pt x="11282" y="11842"/>
                </a:cubicBezTo>
                <a:cubicBezTo>
                  <a:pt x="11272" y="11874"/>
                  <a:pt x="11276" y="11874"/>
                  <a:pt x="11288" y="11854"/>
                </a:cubicBezTo>
                <a:cubicBezTo>
                  <a:pt x="11314" y="11810"/>
                  <a:pt x="11385" y="11919"/>
                  <a:pt x="11367" y="11973"/>
                </a:cubicBezTo>
                <a:cubicBezTo>
                  <a:pt x="11360" y="11994"/>
                  <a:pt x="11405" y="12077"/>
                  <a:pt x="11465" y="12165"/>
                </a:cubicBezTo>
                <a:cubicBezTo>
                  <a:pt x="11525" y="12254"/>
                  <a:pt x="11567" y="12350"/>
                  <a:pt x="11557" y="12380"/>
                </a:cubicBezTo>
                <a:cubicBezTo>
                  <a:pt x="11546" y="12411"/>
                  <a:pt x="11554" y="12422"/>
                  <a:pt x="11570" y="12404"/>
                </a:cubicBezTo>
                <a:cubicBezTo>
                  <a:pt x="11594" y="12377"/>
                  <a:pt x="11692" y="12587"/>
                  <a:pt x="11694" y="12668"/>
                </a:cubicBezTo>
                <a:cubicBezTo>
                  <a:pt x="11696" y="12739"/>
                  <a:pt x="11824" y="13014"/>
                  <a:pt x="11845" y="12991"/>
                </a:cubicBezTo>
                <a:cubicBezTo>
                  <a:pt x="11869" y="12964"/>
                  <a:pt x="12022" y="13284"/>
                  <a:pt x="12028" y="13374"/>
                </a:cubicBezTo>
                <a:cubicBezTo>
                  <a:pt x="12030" y="13401"/>
                  <a:pt x="12033" y="13436"/>
                  <a:pt x="12035" y="13458"/>
                </a:cubicBezTo>
                <a:cubicBezTo>
                  <a:pt x="12036" y="13479"/>
                  <a:pt x="12080" y="13499"/>
                  <a:pt x="12126" y="13506"/>
                </a:cubicBezTo>
                <a:cubicBezTo>
                  <a:pt x="12173" y="13512"/>
                  <a:pt x="12201" y="13508"/>
                  <a:pt x="12192" y="13482"/>
                </a:cubicBezTo>
                <a:cubicBezTo>
                  <a:pt x="12167" y="13409"/>
                  <a:pt x="12736" y="12867"/>
                  <a:pt x="12794" y="12907"/>
                </a:cubicBezTo>
                <a:cubicBezTo>
                  <a:pt x="12826" y="12930"/>
                  <a:pt x="12833" y="12922"/>
                  <a:pt x="12820" y="12883"/>
                </a:cubicBezTo>
                <a:cubicBezTo>
                  <a:pt x="12808" y="12846"/>
                  <a:pt x="12992" y="12649"/>
                  <a:pt x="13351" y="12321"/>
                </a:cubicBezTo>
                <a:cubicBezTo>
                  <a:pt x="13826" y="11886"/>
                  <a:pt x="13970" y="11796"/>
                  <a:pt x="13914" y="11961"/>
                </a:cubicBezTo>
                <a:cubicBezTo>
                  <a:pt x="13907" y="11982"/>
                  <a:pt x="14016" y="12186"/>
                  <a:pt x="14149" y="12416"/>
                </a:cubicBezTo>
                <a:cubicBezTo>
                  <a:pt x="14283" y="12647"/>
                  <a:pt x="14387" y="12859"/>
                  <a:pt x="14379" y="12883"/>
                </a:cubicBezTo>
                <a:cubicBezTo>
                  <a:pt x="14371" y="12907"/>
                  <a:pt x="14378" y="12919"/>
                  <a:pt x="14398" y="12919"/>
                </a:cubicBezTo>
                <a:cubicBezTo>
                  <a:pt x="14447" y="12919"/>
                  <a:pt x="14671" y="13341"/>
                  <a:pt x="14647" y="13386"/>
                </a:cubicBezTo>
                <a:cubicBezTo>
                  <a:pt x="14637" y="13405"/>
                  <a:pt x="14641" y="13422"/>
                  <a:pt x="14660" y="13422"/>
                </a:cubicBezTo>
                <a:cubicBezTo>
                  <a:pt x="14699" y="13422"/>
                  <a:pt x="15086" y="14063"/>
                  <a:pt x="15086" y="14128"/>
                </a:cubicBezTo>
                <a:cubicBezTo>
                  <a:pt x="15086" y="14151"/>
                  <a:pt x="15106" y="14189"/>
                  <a:pt x="15125" y="14224"/>
                </a:cubicBezTo>
                <a:cubicBezTo>
                  <a:pt x="15144" y="14258"/>
                  <a:pt x="15158" y="14272"/>
                  <a:pt x="15158" y="14248"/>
                </a:cubicBezTo>
                <a:cubicBezTo>
                  <a:pt x="15158" y="14224"/>
                  <a:pt x="15186" y="14256"/>
                  <a:pt x="15223" y="14319"/>
                </a:cubicBezTo>
                <a:cubicBezTo>
                  <a:pt x="15260" y="14383"/>
                  <a:pt x="15285" y="14459"/>
                  <a:pt x="15276" y="14487"/>
                </a:cubicBezTo>
                <a:cubicBezTo>
                  <a:pt x="15266" y="14515"/>
                  <a:pt x="15273" y="14517"/>
                  <a:pt x="15289" y="14499"/>
                </a:cubicBezTo>
                <a:cubicBezTo>
                  <a:pt x="15304" y="14481"/>
                  <a:pt x="15329" y="14506"/>
                  <a:pt x="15348" y="14547"/>
                </a:cubicBezTo>
                <a:cubicBezTo>
                  <a:pt x="15366" y="14588"/>
                  <a:pt x="15372" y="14619"/>
                  <a:pt x="15361" y="14619"/>
                </a:cubicBezTo>
                <a:cubicBezTo>
                  <a:pt x="15349" y="14619"/>
                  <a:pt x="15355" y="14650"/>
                  <a:pt x="15374" y="14691"/>
                </a:cubicBezTo>
                <a:cubicBezTo>
                  <a:pt x="15392" y="14731"/>
                  <a:pt x="15421" y="14764"/>
                  <a:pt x="15433" y="14750"/>
                </a:cubicBezTo>
                <a:cubicBezTo>
                  <a:pt x="15444" y="14737"/>
                  <a:pt x="15466" y="14757"/>
                  <a:pt x="15485" y="14798"/>
                </a:cubicBezTo>
                <a:cubicBezTo>
                  <a:pt x="15504" y="14839"/>
                  <a:pt x="15509" y="14870"/>
                  <a:pt x="15498" y="14870"/>
                </a:cubicBezTo>
                <a:cubicBezTo>
                  <a:pt x="15487" y="14870"/>
                  <a:pt x="15492" y="14900"/>
                  <a:pt x="15511" y="14942"/>
                </a:cubicBezTo>
                <a:cubicBezTo>
                  <a:pt x="15530" y="14984"/>
                  <a:pt x="15556" y="15016"/>
                  <a:pt x="15564" y="15002"/>
                </a:cubicBezTo>
                <a:cubicBezTo>
                  <a:pt x="15589" y="14956"/>
                  <a:pt x="15648" y="15075"/>
                  <a:pt x="15629" y="15133"/>
                </a:cubicBezTo>
                <a:cubicBezTo>
                  <a:pt x="15619" y="15165"/>
                  <a:pt x="15625" y="15187"/>
                  <a:pt x="15636" y="15169"/>
                </a:cubicBezTo>
                <a:cubicBezTo>
                  <a:pt x="15646" y="15152"/>
                  <a:pt x="15703" y="15168"/>
                  <a:pt x="15767" y="15205"/>
                </a:cubicBezTo>
                <a:cubicBezTo>
                  <a:pt x="15995" y="15342"/>
                  <a:pt x="16351" y="15180"/>
                  <a:pt x="16611" y="14822"/>
                </a:cubicBezTo>
                <a:cubicBezTo>
                  <a:pt x="16689" y="14715"/>
                  <a:pt x="16764" y="14631"/>
                  <a:pt x="16775" y="14643"/>
                </a:cubicBezTo>
                <a:cubicBezTo>
                  <a:pt x="16785" y="14655"/>
                  <a:pt x="16814" y="14625"/>
                  <a:pt x="16840" y="14571"/>
                </a:cubicBezTo>
                <a:cubicBezTo>
                  <a:pt x="16867" y="14516"/>
                  <a:pt x="16877" y="14475"/>
                  <a:pt x="16867" y="14475"/>
                </a:cubicBezTo>
                <a:cubicBezTo>
                  <a:pt x="16856" y="14475"/>
                  <a:pt x="16885" y="14392"/>
                  <a:pt x="16926" y="14296"/>
                </a:cubicBezTo>
                <a:cubicBezTo>
                  <a:pt x="16966" y="14200"/>
                  <a:pt x="17010" y="14136"/>
                  <a:pt x="17024" y="14152"/>
                </a:cubicBezTo>
                <a:cubicBezTo>
                  <a:pt x="17037" y="14167"/>
                  <a:pt x="17041" y="14154"/>
                  <a:pt x="17037" y="14128"/>
                </a:cubicBezTo>
                <a:cubicBezTo>
                  <a:pt x="17033" y="14102"/>
                  <a:pt x="17067" y="14021"/>
                  <a:pt x="17109" y="13948"/>
                </a:cubicBezTo>
                <a:cubicBezTo>
                  <a:pt x="17151" y="13876"/>
                  <a:pt x="17177" y="13795"/>
                  <a:pt x="17168" y="13769"/>
                </a:cubicBezTo>
                <a:cubicBezTo>
                  <a:pt x="17159" y="13742"/>
                  <a:pt x="17181" y="13623"/>
                  <a:pt x="17214" y="13506"/>
                </a:cubicBezTo>
                <a:cubicBezTo>
                  <a:pt x="17247" y="13388"/>
                  <a:pt x="17332" y="12981"/>
                  <a:pt x="17404" y="12596"/>
                </a:cubicBezTo>
                <a:cubicBezTo>
                  <a:pt x="17485" y="12153"/>
                  <a:pt x="17546" y="11904"/>
                  <a:pt x="17567" y="11914"/>
                </a:cubicBezTo>
                <a:cubicBezTo>
                  <a:pt x="17591" y="11924"/>
                  <a:pt x="17593" y="11885"/>
                  <a:pt x="17580" y="11794"/>
                </a:cubicBezTo>
                <a:cubicBezTo>
                  <a:pt x="17569" y="11714"/>
                  <a:pt x="17582" y="11538"/>
                  <a:pt x="17620" y="11327"/>
                </a:cubicBezTo>
                <a:lnTo>
                  <a:pt x="17685" y="10980"/>
                </a:lnTo>
                <a:lnTo>
                  <a:pt x="17613" y="10824"/>
                </a:lnTo>
                <a:cubicBezTo>
                  <a:pt x="17562" y="10714"/>
                  <a:pt x="17519" y="10477"/>
                  <a:pt x="17443" y="9915"/>
                </a:cubicBezTo>
                <a:cubicBezTo>
                  <a:pt x="17386" y="9493"/>
                  <a:pt x="17315" y="9045"/>
                  <a:pt x="17286" y="8921"/>
                </a:cubicBezTo>
                <a:cubicBezTo>
                  <a:pt x="17256" y="8797"/>
                  <a:pt x="17227" y="8646"/>
                  <a:pt x="17227" y="8586"/>
                </a:cubicBezTo>
                <a:cubicBezTo>
                  <a:pt x="17226" y="8526"/>
                  <a:pt x="17209" y="8470"/>
                  <a:pt x="17187" y="8454"/>
                </a:cubicBezTo>
                <a:cubicBezTo>
                  <a:pt x="17161" y="8436"/>
                  <a:pt x="17155" y="8382"/>
                  <a:pt x="17168" y="8311"/>
                </a:cubicBezTo>
                <a:cubicBezTo>
                  <a:pt x="17179" y="8245"/>
                  <a:pt x="17178" y="8220"/>
                  <a:pt x="17161" y="8239"/>
                </a:cubicBezTo>
                <a:cubicBezTo>
                  <a:pt x="17133" y="8270"/>
                  <a:pt x="17025" y="8022"/>
                  <a:pt x="17037" y="7952"/>
                </a:cubicBezTo>
                <a:cubicBezTo>
                  <a:pt x="17044" y="7911"/>
                  <a:pt x="16958" y="7946"/>
                  <a:pt x="16801" y="8035"/>
                </a:cubicBezTo>
                <a:cubicBezTo>
                  <a:pt x="16667" y="8112"/>
                  <a:pt x="16575" y="8111"/>
                  <a:pt x="16559" y="8035"/>
                </a:cubicBezTo>
                <a:cubicBezTo>
                  <a:pt x="16551" y="8000"/>
                  <a:pt x="16538" y="7987"/>
                  <a:pt x="16526" y="8000"/>
                </a:cubicBezTo>
                <a:cubicBezTo>
                  <a:pt x="16499" y="8031"/>
                  <a:pt x="16124" y="7381"/>
                  <a:pt x="16133" y="7317"/>
                </a:cubicBezTo>
                <a:cubicBezTo>
                  <a:pt x="16137" y="7290"/>
                  <a:pt x="16133" y="7275"/>
                  <a:pt x="16120" y="7281"/>
                </a:cubicBezTo>
                <a:cubicBezTo>
                  <a:pt x="16084" y="7301"/>
                  <a:pt x="15721" y="6615"/>
                  <a:pt x="15721" y="6527"/>
                </a:cubicBezTo>
                <a:cubicBezTo>
                  <a:pt x="15721" y="6427"/>
                  <a:pt x="15603" y="6401"/>
                  <a:pt x="15498" y="6479"/>
                </a:cubicBezTo>
                <a:close/>
              </a:path>
            </a:pathLst>
          </a:custGeom>
          <a:ln w="3175">
            <a:miter lim="400000"/>
          </a:ln>
        </p:spPr>
      </p:pic>
      <p:sp>
        <p:nvSpPr>
          <p:cNvPr id="138" name="圓形"/>
          <p:cNvSpPr/>
          <p:nvPr/>
        </p:nvSpPr>
        <p:spPr>
          <a:xfrm>
            <a:off x="7550496" y="2291609"/>
            <a:ext cx="826849" cy="826849"/>
          </a:xfrm>
          <a:prstGeom prst="ellipse">
            <a:avLst/>
          </a:prstGeom>
          <a:solidFill>
            <a:srgbClr val="FFFFFF"/>
          </a:solidFill>
          <a:ln w="12700">
            <a:solidFill>
              <a:srgbClr val="A9A9A9"/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sp>
        <p:nvSpPr>
          <p:cNvPr id="139" name="圓形"/>
          <p:cNvSpPr/>
          <p:nvPr/>
        </p:nvSpPr>
        <p:spPr>
          <a:xfrm>
            <a:off x="7550496" y="3894387"/>
            <a:ext cx="826849" cy="826849"/>
          </a:xfrm>
          <a:prstGeom prst="ellipse">
            <a:avLst/>
          </a:prstGeom>
          <a:solidFill>
            <a:srgbClr val="FFFFFF"/>
          </a:solidFill>
          <a:ln w="12700">
            <a:solidFill>
              <a:srgbClr val="A9A9A9"/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sp>
        <p:nvSpPr>
          <p:cNvPr id="140" name="圓形"/>
          <p:cNvSpPr/>
          <p:nvPr/>
        </p:nvSpPr>
        <p:spPr>
          <a:xfrm>
            <a:off x="7550496" y="5497166"/>
            <a:ext cx="826849" cy="826849"/>
          </a:xfrm>
          <a:prstGeom prst="ellipse">
            <a:avLst/>
          </a:prstGeom>
          <a:solidFill>
            <a:srgbClr val="FFFFFF"/>
          </a:solidFill>
          <a:ln w="12700">
            <a:solidFill>
              <a:srgbClr val="A9A9A9"/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sp>
        <p:nvSpPr>
          <p:cNvPr id="142" name="圓形"/>
          <p:cNvSpPr/>
          <p:nvPr/>
        </p:nvSpPr>
        <p:spPr>
          <a:xfrm>
            <a:off x="7550496" y="7099944"/>
            <a:ext cx="826849" cy="826849"/>
          </a:xfrm>
          <a:prstGeom prst="ellipse">
            <a:avLst/>
          </a:prstGeom>
          <a:solidFill>
            <a:srgbClr val="FFFFFF"/>
          </a:solidFill>
          <a:ln w="12700">
            <a:solidFill>
              <a:srgbClr val="A9A9A9"/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sp>
        <p:nvSpPr>
          <p:cNvPr id="143" name="集團概況"/>
          <p:cNvSpPr txBox="1"/>
          <p:nvPr/>
        </p:nvSpPr>
        <p:spPr>
          <a:xfrm>
            <a:off x="832781" y="385509"/>
            <a:ext cx="5449675" cy="83783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3866" tIns="33866" rIns="33866" bIns="33866" anchor="ctr">
            <a:spAutoFit/>
          </a:bodyPr>
          <a:lstStyle>
            <a:lvl1pPr algn="l">
              <a:defRPr sz="5000"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</a:lstStyle>
          <a:p>
            <a:r>
              <a:rPr lang="en-US" altLang="zh-TW" dirty="0"/>
              <a:t>Company Profile</a:t>
            </a:r>
          </a:p>
        </p:txBody>
      </p:sp>
      <p:sp>
        <p:nvSpPr>
          <p:cNvPr id="144" name="線條"/>
          <p:cNvSpPr/>
          <p:nvPr/>
        </p:nvSpPr>
        <p:spPr>
          <a:xfrm>
            <a:off x="1028022" y="1518681"/>
            <a:ext cx="11015610" cy="0"/>
          </a:xfrm>
          <a:prstGeom prst="line">
            <a:avLst/>
          </a:prstGeom>
          <a:ln w="38100">
            <a:solidFill>
              <a:srgbClr val="E2EEF2"/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sp>
        <p:nvSpPr>
          <p:cNvPr id="145" name="形狀"/>
          <p:cNvSpPr/>
          <p:nvPr/>
        </p:nvSpPr>
        <p:spPr>
          <a:xfrm>
            <a:off x="-52974" y="1479721"/>
            <a:ext cx="1190161" cy="77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65" y="21600"/>
                </a:lnTo>
                <a:lnTo>
                  <a:pt x="21600" y="21600"/>
                </a:lnTo>
                <a:lnTo>
                  <a:pt x="20443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37"/>
              </a:gs>
              <a:gs pos="40001">
                <a:srgbClr val="338A9B"/>
              </a:gs>
              <a:gs pos="100000">
                <a:srgbClr val="6774FF"/>
              </a:gs>
            </a:gsLst>
            <a:path>
              <a:fillToRect l="20119" t="12830" r="79880" b="87169"/>
            </a:path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47" name="影像" descr="影像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8753" y="4041869"/>
            <a:ext cx="452629" cy="506482"/>
          </a:xfrm>
          <a:prstGeom prst="rect">
            <a:avLst/>
          </a:prstGeom>
          <a:ln w="3175">
            <a:miter lim="400000"/>
          </a:ln>
        </p:spPr>
      </p:pic>
      <p:pic>
        <p:nvPicPr>
          <p:cNvPr id="148" name="影像" descr="影像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5319" y="5622715"/>
            <a:ext cx="575822" cy="575816"/>
          </a:xfrm>
          <a:prstGeom prst="rect">
            <a:avLst/>
          </a:prstGeom>
          <a:ln w="3175">
            <a:miter lim="400000"/>
          </a:ln>
        </p:spPr>
      </p:pic>
      <p:pic>
        <p:nvPicPr>
          <p:cNvPr id="29" name="影像" descr="影像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2995" y="7269967"/>
            <a:ext cx="476452" cy="486801"/>
          </a:xfrm>
          <a:prstGeom prst="rect">
            <a:avLst/>
          </a:prstGeom>
          <a:ln w="3175">
            <a:miter lim="400000"/>
          </a:ln>
        </p:spPr>
      </p:pic>
      <p:sp>
        <p:nvSpPr>
          <p:cNvPr id="30" name="資本額…"/>
          <p:cNvSpPr txBox="1"/>
          <p:nvPr/>
        </p:nvSpPr>
        <p:spPr>
          <a:xfrm>
            <a:off x="8544958" y="2199939"/>
            <a:ext cx="1934289" cy="101019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3866" tIns="33866" rIns="33866" bIns="33866" anchor="ctr">
            <a:spAutoFit/>
          </a:bodyPr>
          <a:lstStyle/>
          <a:p>
            <a:pPr algn="l" defTabSz="457200">
              <a:lnSpc>
                <a:spcPct val="90000"/>
              </a:lnSpc>
              <a:defRPr sz="2500">
                <a:solidFill>
                  <a:srgbClr val="5E5E5E"/>
                </a:solidFill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rPr lang="en-US" altLang="zh-TW" sz="2500" dirty="0">
                <a:solidFill>
                  <a:srgbClr val="5E5E5E"/>
                </a:solidFill>
                <a:latin typeface="Microsoft JhengHei UI"/>
                <a:ea typeface="Microsoft JhengHei UI"/>
                <a:cs typeface="Microsoft JhengHei UI"/>
              </a:rPr>
              <a:t>Foundation</a:t>
            </a:r>
            <a:r>
              <a:rPr lang="en-US" altLang="zh-TW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  <a:ea typeface="Batang" pitchFamily="18" charset="-127"/>
                <a:cs typeface="Browallia New" pitchFamily="34" charset="-34"/>
              </a:rPr>
              <a:t> </a:t>
            </a:r>
          </a:p>
          <a:p>
            <a:pPr algn="l" defTabSz="457200">
              <a:lnSpc>
                <a:spcPct val="90000"/>
              </a:lnSpc>
              <a:defRPr sz="2500">
                <a:solidFill>
                  <a:srgbClr val="5E5E5E"/>
                </a:solidFill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rPr lang="en-US" altLang="zh-TW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1977</a:t>
            </a:r>
            <a:r>
              <a:rPr lang="zh-TW" altLang="en-US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年</a:t>
            </a:r>
            <a:r>
              <a:rPr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pic>
        <p:nvPicPr>
          <p:cNvPr id="1026" name="Picture 2" descr="https://cdn-icons-png.flaticon.com/512/3095/309590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2682" y="2410791"/>
            <a:ext cx="575782" cy="575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905999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7" name="影像" descr="影像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4232" y="322240"/>
            <a:ext cx="3003877" cy="447185"/>
          </a:xfrm>
          <a:prstGeom prst="rect">
            <a:avLst/>
          </a:prstGeom>
          <a:ln w="3175">
            <a:miter lim="400000"/>
          </a:ln>
        </p:spPr>
      </p:pic>
      <p:sp>
        <p:nvSpPr>
          <p:cNvPr id="1706" name="創立胡連企業有限公司"/>
          <p:cNvSpPr txBox="1"/>
          <p:nvPr/>
        </p:nvSpPr>
        <p:spPr>
          <a:xfrm>
            <a:off x="1862041" y="1949097"/>
            <a:ext cx="6643911" cy="43772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866" tIns="33866" rIns="33866" bIns="33866" anchor="ctr">
            <a:spAutoFit/>
          </a:bodyPr>
          <a:lstStyle>
            <a:lvl1pPr algn="l" defTabSz="1219200">
              <a:defRPr sz="1700">
                <a:solidFill>
                  <a:srgbClr val="387FDE"/>
                </a:solidFill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</a:lstStyle>
          <a:p>
            <a:r>
              <a:rPr lang="en-US" altLang="zh-TW" sz="2400" dirty="0"/>
              <a:t>Hu Lane ( Taipei ) was established in 1977.</a:t>
            </a:r>
            <a:endParaRPr lang="zh-TW" altLang="zh-TW" sz="2400" dirty="0"/>
          </a:p>
        </p:txBody>
      </p:sp>
      <p:sp>
        <p:nvSpPr>
          <p:cNvPr id="1710" name="成立胡連電子深圳有限公司"/>
          <p:cNvSpPr txBox="1"/>
          <p:nvPr/>
        </p:nvSpPr>
        <p:spPr>
          <a:xfrm>
            <a:off x="1862041" y="2293306"/>
            <a:ext cx="10983241" cy="228438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866" tIns="33866" rIns="33866" bIns="33866" anchor="ctr">
            <a:spAutoFit/>
          </a:bodyPr>
          <a:lstStyle>
            <a:lvl1pPr algn="l" defTabSz="1219200">
              <a:defRPr sz="1700">
                <a:solidFill>
                  <a:srgbClr val="009F37"/>
                </a:solidFill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</a:lstStyle>
          <a:p>
            <a:r>
              <a:rPr lang="en-US" altLang="zh-TW" sz="2400" dirty="0"/>
              <a:t>Hu Lane entered China market in 1999 and </a:t>
            </a:r>
          </a:p>
          <a:p>
            <a:r>
              <a:rPr lang="en-US" altLang="zh-TW" sz="2400" dirty="0"/>
              <a:t>successively established  plant in Shenzhen</a:t>
            </a:r>
            <a:r>
              <a:rPr lang="zh-TW" altLang="en-US" sz="2400" dirty="0"/>
              <a:t>、</a:t>
            </a:r>
            <a:r>
              <a:rPr lang="en-US" altLang="zh-TW" sz="2400" dirty="0"/>
              <a:t>Nanjing and Dongguan</a:t>
            </a:r>
            <a:r>
              <a:rPr lang="zh-TW" altLang="en-US" sz="2400" dirty="0"/>
              <a:t>；</a:t>
            </a:r>
            <a:endParaRPr lang="en-US" altLang="zh-TW" sz="2400" dirty="0"/>
          </a:p>
          <a:p>
            <a:r>
              <a:rPr lang="en-US" altLang="zh-TW" sz="2400" dirty="0"/>
              <a:t>Set up </a:t>
            </a:r>
            <a:r>
              <a:rPr lang="en-US" altLang="zh-TW" sz="2400" dirty="0" err="1"/>
              <a:t>Hulane</a:t>
            </a:r>
            <a:r>
              <a:rPr lang="en-US" altLang="zh-TW" sz="2400" dirty="0"/>
              <a:t> Electronic (Vietnam) in 2011</a:t>
            </a:r>
            <a:r>
              <a:rPr lang="zh-TW" altLang="en-US" sz="2400" dirty="0"/>
              <a:t>；</a:t>
            </a:r>
            <a:endParaRPr lang="en-US" altLang="zh-TW" sz="2400" dirty="0"/>
          </a:p>
          <a:p>
            <a:r>
              <a:rPr lang="en-US" altLang="zh-TW" sz="2400" dirty="0"/>
              <a:t>Set up PT. </a:t>
            </a:r>
            <a:r>
              <a:rPr lang="en-US" altLang="zh-TW" sz="2400" dirty="0" err="1"/>
              <a:t>Hulane</a:t>
            </a:r>
            <a:r>
              <a:rPr lang="en-US" altLang="zh-TW" sz="2400" dirty="0"/>
              <a:t> (Indonesia) in 2017</a:t>
            </a:r>
            <a:r>
              <a:rPr lang="zh-TW" altLang="en-US" sz="2400" dirty="0"/>
              <a:t>；</a:t>
            </a:r>
            <a:endParaRPr lang="en-US" altLang="zh-TW" sz="2400" dirty="0"/>
          </a:p>
          <a:p>
            <a:r>
              <a:rPr lang="en-US" altLang="zh-TW" sz="2400" dirty="0"/>
              <a:t>Set up Italy office in 2019.</a:t>
            </a:r>
          </a:p>
          <a:p>
            <a:r>
              <a:rPr lang="en-US" altLang="zh-TW" sz="2400" dirty="0"/>
              <a:t>Set up Europe Subsidiary in 2023.</a:t>
            </a:r>
            <a:endParaRPr lang="zh-TW" altLang="zh-TW" sz="2400" dirty="0"/>
          </a:p>
        </p:txBody>
      </p:sp>
      <p:sp>
        <p:nvSpPr>
          <p:cNvPr id="1712" name="成立香港分公司"/>
          <p:cNvSpPr txBox="1"/>
          <p:nvPr/>
        </p:nvSpPr>
        <p:spPr>
          <a:xfrm>
            <a:off x="1862040" y="4452986"/>
            <a:ext cx="4271467" cy="43772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866" tIns="33866" rIns="33866" bIns="33866" anchor="ctr">
            <a:spAutoFit/>
          </a:bodyPr>
          <a:lstStyle>
            <a:lvl1pPr algn="l" defTabSz="1219200">
              <a:defRPr sz="1700">
                <a:solidFill>
                  <a:srgbClr val="E97E5B"/>
                </a:solidFill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</a:lstStyle>
          <a:p>
            <a:r>
              <a:rPr lang="en-US" altLang="zh-TW" sz="2400" dirty="0"/>
              <a:t>IPO in OTC Market in 2003.</a:t>
            </a:r>
          </a:p>
        </p:txBody>
      </p:sp>
      <p:sp>
        <p:nvSpPr>
          <p:cNvPr id="1713" name="於台灣正式上櫃 (6279)"/>
          <p:cNvSpPr txBox="1"/>
          <p:nvPr/>
        </p:nvSpPr>
        <p:spPr>
          <a:xfrm>
            <a:off x="1755740" y="5623918"/>
            <a:ext cx="11228500" cy="80705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866" tIns="33866" rIns="33866" bIns="33866" anchor="ctr">
            <a:spAutoFit/>
          </a:bodyPr>
          <a:lstStyle>
            <a:lvl1pPr algn="l" defTabSz="1219200">
              <a:defRPr sz="1700">
                <a:solidFill>
                  <a:srgbClr val="387FDE"/>
                </a:solidFill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</a:lstStyle>
          <a:p>
            <a:r>
              <a:rPr lang="en-US" altLang="zh-TW" sz="2400" dirty="0"/>
              <a:t>Nanjing laboratory got CNAS National Laboratory Certification in 2009. </a:t>
            </a:r>
          </a:p>
          <a:p>
            <a:r>
              <a:rPr lang="en-US" altLang="zh-TW" sz="2400" dirty="0"/>
              <a:t>Taipei laboratory has attained ISO/IEC17025 in 2015.</a:t>
            </a:r>
          </a:p>
        </p:txBody>
      </p:sp>
      <p:sp>
        <p:nvSpPr>
          <p:cNvPr id="1729" name="線條"/>
          <p:cNvSpPr/>
          <p:nvPr/>
        </p:nvSpPr>
        <p:spPr>
          <a:xfrm flipH="1">
            <a:off x="1607525" y="1949097"/>
            <a:ext cx="0" cy="6653496"/>
          </a:xfrm>
          <a:prstGeom prst="line">
            <a:avLst/>
          </a:prstGeom>
          <a:ln w="15875">
            <a:solidFill>
              <a:srgbClr val="929292"/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sp>
        <p:nvSpPr>
          <p:cNvPr id="1730" name="形狀"/>
          <p:cNvSpPr/>
          <p:nvPr/>
        </p:nvSpPr>
        <p:spPr>
          <a:xfrm rot="2029382">
            <a:off x="1510617" y="2071030"/>
            <a:ext cx="193804" cy="193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387FDE"/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115096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31" name="形狀"/>
          <p:cNvSpPr/>
          <p:nvPr/>
        </p:nvSpPr>
        <p:spPr>
          <a:xfrm rot="2029382">
            <a:off x="1510622" y="4574946"/>
            <a:ext cx="193804" cy="193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E97E5B"/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115096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1732" name="形狀"/>
          <p:cNvSpPr/>
          <p:nvPr/>
        </p:nvSpPr>
        <p:spPr>
          <a:xfrm rot="2029382">
            <a:off x="1497988" y="5930545"/>
            <a:ext cx="193804" cy="193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387FDE"/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115096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37" name="形狀"/>
          <p:cNvSpPr/>
          <p:nvPr/>
        </p:nvSpPr>
        <p:spPr>
          <a:xfrm rot="2029382">
            <a:off x="1510617" y="3313515"/>
            <a:ext cx="193804" cy="193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rgbClr val="009F37"/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115096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47" name="線條"/>
          <p:cNvSpPr/>
          <p:nvPr/>
        </p:nvSpPr>
        <p:spPr>
          <a:xfrm>
            <a:off x="1028022" y="1518681"/>
            <a:ext cx="5215414" cy="0"/>
          </a:xfrm>
          <a:prstGeom prst="line">
            <a:avLst/>
          </a:prstGeom>
          <a:ln w="38100">
            <a:solidFill>
              <a:srgbClr val="E2EEF2"/>
            </a:solidFill>
            <a:miter lim="400000"/>
          </a:ln>
        </p:spPr>
        <p:txBody>
          <a:bodyPr lIns="33866" tIns="33866" rIns="33866" bIns="33866" anchor="ctr"/>
          <a:lstStyle/>
          <a:p>
            <a:endParaRPr/>
          </a:p>
        </p:txBody>
      </p:sp>
      <p:sp>
        <p:nvSpPr>
          <p:cNvPr id="1748" name="歷史沿革"/>
          <p:cNvSpPr txBox="1"/>
          <p:nvPr/>
        </p:nvSpPr>
        <p:spPr>
          <a:xfrm>
            <a:off x="832781" y="385509"/>
            <a:ext cx="3271193" cy="83783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866" tIns="33866" rIns="33866" bIns="33866" anchor="ctr">
            <a:spAutoFit/>
          </a:bodyPr>
          <a:lstStyle>
            <a:lvl1pPr algn="l">
              <a:defRPr sz="5000"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</a:lstStyle>
          <a:p>
            <a:r>
              <a:rPr lang="en-US" altLang="zh-TW" dirty="0"/>
              <a:t>Milestone</a:t>
            </a:r>
            <a:endParaRPr lang="zh-TW" altLang="zh-TW" dirty="0"/>
          </a:p>
        </p:txBody>
      </p:sp>
      <p:sp>
        <p:nvSpPr>
          <p:cNvPr id="1749" name="形狀"/>
          <p:cNvSpPr/>
          <p:nvPr/>
        </p:nvSpPr>
        <p:spPr>
          <a:xfrm>
            <a:off x="-52974" y="1479721"/>
            <a:ext cx="1190161" cy="77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65" y="21600"/>
                </a:lnTo>
                <a:lnTo>
                  <a:pt x="21600" y="21600"/>
                </a:lnTo>
                <a:lnTo>
                  <a:pt x="20443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37"/>
              </a:gs>
              <a:gs pos="40001">
                <a:srgbClr val="338A9B"/>
              </a:gs>
              <a:gs pos="100000">
                <a:srgbClr val="6774FF"/>
              </a:gs>
            </a:gsLst>
            <a:path>
              <a:fillToRect l="20119" t="12830" r="79880" b="87169"/>
            </a:path>
          </a:gra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2" name="開發端子自動影像檢測器 (AOI) 設備"/>
          <p:cNvSpPr txBox="1"/>
          <p:nvPr/>
        </p:nvSpPr>
        <p:spPr>
          <a:xfrm>
            <a:off x="1784986" y="4875300"/>
            <a:ext cx="10912709" cy="80705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866" tIns="33866" rIns="33866" bIns="33866" anchor="ctr">
            <a:spAutoFit/>
          </a:bodyPr>
          <a:lstStyle>
            <a:lvl1pPr algn="l" defTabSz="1219200">
              <a:defRPr sz="1700" b="0">
                <a:solidFill>
                  <a:srgbClr val="212121"/>
                </a:solidFill>
                <a:latin typeface="Microsoft JhengHei UI"/>
                <a:ea typeface="Microsoft JhengHei UI"/>
                <a:cs typeface="Microsoft JhengHei UI"/>
                <a:sym typeface="Microsoft JhengHei UI"/>
              </a:defRPr>
            </a:lvl1pPr>
          </a:lstStyle>
          <a:p>
            <a:r>
              <a:rPr lang="en-US" altLang="zh-TW" sz="2400" b="1" dirty="0">
                <a:solidFill>
                  <a:schemeClr val="accent2">
                    <a:lumMod val="75000"/>
                  </a:schemeClr>
                </a:solidFill>
              </a:rPr>
              <a:t>From 2006,Hu Lane is successively accredited for TS16949 </a:t>
            </a:r>
            <a:r>
              <a:rPr lang="zh-TW" altLang="en-US" sz="2400" b="1" dirty="0">
                <a:solidFill>
                  <a:schemeClr val="accent2">
                    <a:lumMod val="75000"/>
                  </a:schemeClr>
                </a:solidFill>
              </a:rPr>
              <a:t>、 </a:t>
            </a:r>
            <a:r>
              <a:rPr lang="en-US" altLang="zh-TW" sz="2400" b="1" dirty="0">
                <a:solidFill>
                  <a:schemeClr val="accent2">
                    <a:lumMod val="75000"/>
                  </a:schemeClr>
                </a:solidFill>
              </a:rPr>
              <a:t>ISO 14001</a:t>
            </a:r>
            <a:r>
              <a:rPr lang="zh-TW" altLang="en-US" sz="2400" b="1" dirty="0">
                <a:solidFill>
                  <a:schemeClr val="accent2">
                    <a:lumMod val="75000"/>
                  </a:schemeClr>
                </a:solidFill>
              </a:rPr>
              <a:t>、</a:t>
            </a:r>
            <a:endParaRPr lang="en-US" altLang="zh-TW" sz="24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altLang="zh-TW" sz="2400" b="1" dirty="0">
                <a:solidFill>
                  <a:schemeClr val="accent2">
                    <a:lumMod val="75000"/>
                  </a:schemeClr>
                </a:solidFill>
              </a:rPr>
              <a:t>TÜV NORD ISO 14001:2015 and VDA6.1 .</a:t>
            </a:r>
          </a:p>
        </p:txBody>
      </p:sp>
      <p:sp>
        <p:nvSpPr>
          <p:cNvPr id="64" name="形狀"/>
          <p:cNvSpPr/>
          <p:nvPr/>
        </p:nvSpPr>
        <p:spPr>
          <a:xfrm rot="2029382">
            <a:off x="1524397" y="5157125"/>
            <a:ext cx="193804" cy="193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115096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" name="矩形 1"/>
          <p:cNvSpPr/>
          <p:nvPr/>
        </p:nvSpPr>
        <p:spPr>
          <a:xfrm>
            <a:off x="1755740" y="6469885"/>
            <a:ext cx="12970965" cy="437725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 anchor="ctr">
            <a:spAutoFit/>
          </a:bodyPr>
          <a:lstStyle/>
          <a:p>
            <a:pPr algn="l" defTabSz="1219200"/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  <a:latin typeface="Microsoft YaHei UI"/>
                <a:ea typeface="Microsoft YaHei UI"/>
                <a:cs typeface="Microsoft YaHei UI"/>
              </a:rPr>
              <a:t>Set up Yangzhou Lear </a:t>
            </a:r>
            <a:r>
              <a:rPr lang="en-US" altLang="zh-TW" sz="2400" dirty="0" err="1">
                <a:solidFill>
                  <a:schemeClr val="accent6">
                    <a:lumMod val="75000"/>
                  </a:schemeClr>
                </a:solidFill>
                <a:latin typeface="Microsoft YaHei UI"/>
                <a:ea typeface="Microsoft YaHei UI"/>
                <a:cs typeface="Microsoft YaHei UI"/>
              </a:rPr>
              <a:t>Hulane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  <a:latin typeface="Microsoft YaHei UI"/>
                <a:ea typeface="Microsoft YaHei UI"/>
                <a:cs typeface="Microsoft YaHei UI"/>
              </a:rPr>
              <a:t> automotive parts trading company with Lear in 2021.</a:t>
            </a:r>
          </a:p>
        </p:txBody>
      </p:sp>
      <p:sp>
        <p:nvSpPr>
          <p:cNvPr id="65" name="形狀"/>
          <p:cNvSpPr/>
          <p:nvPr/>
        </p:nvSpPr>
        <p:spPr>
          <a:xfrm rot="2029382">
            <a:off x="1510616" y="6591846"/>
            <a:ext cx="193804" cy="193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115096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9" name="形狀"/>
          <p:cNvSpPr/>
          <p:nvPr/>
        </p:nvSpPr>
        <p:spPr>
          <a:xfrm rot="2029382">
            <a:off x="1485360" y="7157524"/>
            <a:ext cx="193804" cy="193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chemeClr val="accent5"/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115096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" name="形狀"/>
          <p:cNvSpPr/>
          <p:nvPr/>
        </p:nvSpPr>
        <p:spPr>
          <a:xfrm rot="2029382">
            <a:off x="1485360" y="7791544"/>
            <a:ext cx="193804" cy="193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115096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" name="於台灣正式上櫃 (6279)"/>
          <p:cNvSpPr txBox="1"/>
          <p:nvPr/>
        </p:nvSpPr>
        <p:spPr>
          <a:xfrm>
            <a:off x="1784986" y="7069902"/>
            <a:ext cx="7137636" cy="43772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3866" tIns="33866" rIns="33866" bIns="33866" anchor="ctr">
            <a:spAutoFit/>
          </a:bodyPr>
          <a:lstStyle>
            <a:lvl1pPr algn="l" defTabSz="1219200">
              <a:defRPr sz="1700">
                <a:solidFill>
                  <a:srgbClr val="387FDE"/>
                </a:solidFill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</a:lstStyle>
          <a:p>
            <a:r>
              <a:rPr lang="en-US" altLang="zh-TW" sz="2400" dirty="0">
                <a:solidFill>
                  <a:schemeClr val="accent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Taipei new headquarter is completed in 2022.</a:t>
            </a:r>
            <a:endParaRPr lang="zh-TW" altLang="zh-TW" sz="2400" dirty="0">
              <a:solidFill>
                <a:schemeClr val="accent5"/>
              </a:solidFill>
            </a:endParaRPr>
          </a:p>
        </p:txBody>
      </p:sp>
      <p:sp>
        <p:nvSpPr>
          <p:cNvPr id="22" name="於台灣正式上櫃 (6279)"/>
          <p:cNvSpPr txBox="1"/>
          <p:nvPr/>
        </p:nvSpPr>
        <p:spPr>
          <a:xfrm>
            <a:off x="1755740" y="7484919"/>
            <a:ext cx="13669139" cy="80705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3866" tIns="33866" rIns="33866" bIns="33866" anchor="ctr">
            <a:spAutoFit/>
          </a:bodyPr>
          <a:lstStyle>
            <a:lvl1pPr algn="l" defTabSz="1219200">
              <a:defRPr sz="1700">
                <a:solidFill>
                  <a:srgbClr val="387FDE"/>
                </a:solidFill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</a:lstStyle>
          <a:p>
            <a:r>
              <a:rPr lang="en-US" altLang="zh-TW" sz="2400" dirty="0">
                <a:solidFill>
                  <a:schemeClr val="accent3">
                    <a:lumMod val="75000"/>
                  </a:schemeClr>
                </a:solidFill>
              </a:rPr>
              <a:t>Acquired 100% equity of Taipei </a:t>
            </a:r>
            <a:r>
              <a:rPr lang="en-US" altLang="zh-TW" sz="2400" dirty="0" err="1">
                <a:solidFill>
                  <a:schemeClr val="accent3">
                    <a:lumMod val="75000"/>
                  </a:schemeClr>
                </a:solidFill>
              </a:rPr>
              <a:t>Shangho</a:t>
            </a:r>
            <a:r>
              <a:rPr lang="en-US" altLang="zh-TW" sz="2400" dirty="0">
                <a:solidFill>
                  <a:schemeClr val="accent3">
                    <a:lumMod val="75000"/>
                  </a:schemeClr>
                </a:solidFill>
              </a:rPr>
              <a:t> and </a:t>
            </a:r>
            <a:r>
              <a:rPr lang="en-US" altLang="zh-TW" sz="2400" dirty="0" err="1">
                <a:solidFill>
                  <a:schemeClr val="accent3">
                    <a:lumMod val="75000"/>
                  </a:schemeClr>
                </a:solidFill>
              </a:rPr>
              <a:t>Jiaxing</a:t>
            </a:r>
            <a:r>
              <a:rPr lang="en-US" altLang="zh-TW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altLang="zh-TW" sz="2400" dirty="0" err="1">
                <a:solidFill>
                  <a:schemeClr val="accent3">
                    <a:lumMod val="75000"/>
                  </a:schemeClr>
                </a:solidFill>
              </a:rPr>
              <a:t>Shangho</a:t>
            </a:r>
            <a:r>
              <a:rPr lang="en-US" altLang="zh-TW" sz="2400" dirty="0">
                <a:solidFill>
                  <a:schemeClr val="accent3">
                    <a:lumMod val="75000"/>
                  </a:schemeClr>
                </a:solidFill>
              </a:rPr>
              <a:t> to strengthen vertical integration and expand product lines in 2022.</a:t>
            </a:r>
            <a:endParaRPr lang="zh-TW" altLang="zh-TW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3" name="於台灣正式上櫃 (6279)"/>
          <p:cNvSpPr txBox="1"/>
          <p:nvPr/>
        </p:nvSpPr>
        <p:spPr>
          <a:xfrm>
            <a:off x="1716703" y="8199063"/>
            <a:ext cx="14165201" cy="80705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3866" tIns="33866" rIns="33866" bIns="33866" anchor="ctr">
            <a:spAutoFit/>
          </a:bodyPr>
          <a:lstStyle>
            <a:lvl1pPr algn="l" defTabSz="1219200">
              <a:defRPr sz="1700">
                <a:solidFill>
                  <a:srgbClr val="387FDE"/>
                </a:solidFill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</a:lstStyle>
          <a:p>
            <a:r>
              <a:rPr lang="en-US" altLang="zh-TW" sz="2400" dirty="0">
                <a:solidFill>
                  <a:schemeClr val="accent5">
                    <a:lumMod val="75000"/>
                  </a:schemeClr>
                </a:solidFill>
              </a:rPr>
              <a:t>Hu Lane ( Taipei ) obtained 14064 greenhouse gas check fair third-party assurance certification </a:t>
            </a:r>
          </a:p>
          <a:p>
            <a:r>
              <a:rPr lang="en-US" altLang="zh-TW" sz="2400" dirty="0">
                <a:solidFill>
                  <a:schemeClr val="accent5">
                    <a:lumMod val="75000"/>
                  </a:schemeClr>
                </a:solidFill>
              </a:rPr>
              <a:t>in 2022</a:t>
            </a:r>
            <a:endParaRPr lang="zh-TW" altLang="zh-TW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4" name="形狀"/>
          <p:cNvSpPr/>
          <p:nvPr/>
        </p:nvSpPr>
        <p:spPr>
          <a:xfrm rot="2029382">
            <a:off x="1488931" y="8505691"/>
            <a:ext cx="193804" cy="193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1" y="0"/>
                </a:moveTo>
                <a:cubicBezTo>
                  <a:pt x="7314" y="0"/>
                  <a:pt x="4803" y="1005"/>
                  <a:pt x="2882" y="3015"/>
                </a:cubicBezTo>
                <a:cubicBezTo>
                  <a:pt x="-960" y="7036"/>
                  <a:pt x="-960" y="13559"/>
                  <a:pt x="2882" y="17579"/>
                </a:cubicBezTo>
                <a:cubicBezTo>
                  <a:pt x="6723" y="21600"/>
                  <a:pt x="12957" y="21600"/>
                  <a:pt x="16798" y="17579"/>
                </a:cubicBezTo>
                <a:cubicBezTo>
                  <a:pt x="20640" y="13559"/>
                  <a:pt x="20640" y="7036"/>
                  <a:pt x="16798" y="3015"/>
                </a:cubicBezTo>
                <a:cubicBezTo>
                  <a:pt x="14877" y="1005"/>
                  <a:pt x="12349" y="0"/>
                  <a:pt x="9831" y="0"/>
                </a:cubicBezTo>
                <a:close/>
                <a:moveTo>
                  <a:pt x="9831" y="603"/>
                </a:moveTo>
                <a:cubicBezTo>
                  <a:pt x="12204" y="603"/>
                  <a:pt x="14587" y="1541"/>
                  <a:pt x="16397" y="3435"/>
                </a:cubicBezTo>
                <a:cubicBezTo>
                  <a:pt x="20017" y="7224"/>
                  <a:pt x="20017" y="13371"/>
                  <a:pt x="16397" y="17159"/>
                </a:cubicBezTo>
                <a:cubicBezTo>
                  <a:pt x="12777" y="20948"/>
                  <a:pt x="6903" y="20948"/>
                  <a:pt x="3283" y="17159"/>
                </a:cubicBezTo>
                <a:cubicBezTo>
                  <a:pt x="-337" y="13371"/>
                  <a:pt x="-337" y="7224"/>
                  <a:pt x="3283" y="3435"/>
                </a:cubicBezTo>
                <a:cubicBezTo>
                  <a:pt x="5093" y="1541"/>
                  <a:pt x="7459" y="603"/>
                  <a:pt x="9831" y="603"/>
                </a:cubicBezTo>
                <a:close/>
                <a:moveTo>
                  <a:pt x="9831" y="1060"/>
                </a:moveTo>
                <a:cubicBezTo>
                  <a:pt x="7574" y="1060"/>
                  <a:pt x="5320" y="1962"/>
                  <a:pt x="3598" y="3764"/>
                </a:cubicBezTo>
                <a:cubicBezTo>
                  <a:pt x="153" y="7369"/>
                  <a:pt x="153" y="13225"/>
                  <a:pt x="3598" y="16830"/>
                </a:cubicBezTo>
                <a:cubicBezTo>
                  <a:pt x="7042" y="20435"/>
                  <a:pt x="12638" y="20435"/>
                  <a:pt x="16082" y="16830"/>
                </a:cubicBezTo>
                <a:cubicBezTo>
                  <a:pt x="19527" y="13225"/>
                  <a:pt x="19527" y="7369"/>
                  <a:pt x="16082" y="3764"/>
                </a:cubicBezTo>
                <a:cubicBezTo>
                  <a:pt x="14360" y="1962"/>
                  <a:pt x="12089" y="1060"/>
                  <a:pt x="9831" y="1060"/>
                </a:cubicBezTo>
                <a:close/>
              </a:path>
            </a:pathLst>
          </a:custGeom>
          <a:solidFill>
            <a:schemeClr val="accent5"/>
          </a:solidFill>
          <a:ln w="3175">
            <a:miter lim="400000"/>
          </a:ln>
        </p:spPr>
        <p:txBody>
          <a:bodyPr lIns="0" tIns="0" rIns="0" bIns="0" anchor="ctr"/>
          <a:lstStyle/>
          <a:p>
            <a:pPr>
              <a:defRPr b="0">
                <a:solidFill>
                  <a:srgbClr val="115096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118824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群組 55"/>
          <p:cNvGrpSpPr/>
          <p:nvPr/>
        </p:nvGrpSpPr>
        <p:grpSpPr>
          <a:xfrm>
            <a:off x="12958075" y="2874501"/>
            <a:ext cx="2725752" cy="2567394"/>
            <a:chOff x="660205" y="1709032"/>
            <a:chExt cx="2725752" cy="2567394"/>
          </a:xfrm>
        </p:grpSpPr>
        <p:pic>
          <p:nvPicPr>
            <p:cNvPr id="57" name="圖片 56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22" t="6800" r="23264" b="6271"/>
            <a:stretch/>
          </p:blipFill>
          <p:spPr>
            <a:xfrm>
              <a:off x="660205" y="1709032"/>
              <a:ext cx="2725752" cy="2567394"/>
            </a:xfrm>
            <a:prstGeom prst="rect">
              <a:avLst/>
            </a:prstGeom>
          </p:spPr>
        </p:pic>
        <p:sp>
          <p:nvSpPr>
            <p:cNvPr id="58" name="文字方塊 57"/>
            <p:cNvSpPr txBox="1"/>
            <p:nvPr/>
          </p:nvSpPr>
          <p:spPr>
            <a:xfrm>
              <a:off x="1062547" y="1853892"/>
              <a:ext cx="1957384" cy="68394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r>
                <a:rPr lang="en-US" altLang="zh-TW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Gen Jyuu GothicL Light" panose="020B0103020203020207" pitchFamily="34" charset="-120"/>
                </a:rPr>
                <a:t>High Frequency</a:t>
              </a:r>
            </a:p>
          </p:txBody>
        </p:sp>
      </p:grpSp>
      <p:pic>
        <p:nvPicPr>
          <p:cNvPr id="3" name="Picture 48">
            <a:extLst>
              <a:ext uri="{FF2B5EF4-FFF2-40B4-BE49-F238E27FC236}">
                <a16:creationId xmlns:a16="http://schemas.microsoft.com/office/drawing/2014/main" xmlns="" id="{C0A9B91B-8985-369B-A24D-BAF4014737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343" y="2610639"/>
            <a:ext cx="5739799" cy="4303728"/>
          </a:xfrm>
          <a:prstGeom prst="rect">
            <a:avLst/>
          </a:prstGeom>
        </p:spPr>
      </p:pic>
      <p:grpSp>
        <p:nvGrpSpPr>
          <p:cNvPr id="50" name="群組 49"/>
          <p:cNvGrpSpPr/>
          <p:nvPr/>
        </p:nvGrpSpPr>
        <p:grpSpPr>
          <a:xfrm>
            <a:off x="9589029" y="6432080"/>
            <a:ext cx="2725752" cy="2567394"/>
            <a:chOff x="660205" y="1709032"/>
            <a:chExt cx="2725752" cy="2567394"/>
          </a:xfrm>
        </p:grpSpPr>
        <p:pic>
          <p:nvPicPr>
            <p:cNvPr id="51" name="圖片 50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22" t="6800" r="23264" b="6271"/>
            <a:stretch/>
          </p:blipFill>
          <p:spPr>
            <a:xfrm>
              <a:off x="660205" y="1709032"/>
              <a:ext cx="2725752" cy="2567394"/>
            </a:xfrm>
            <a:prstGeom prst="rect">
              <a:avLst/>
            </a:prstGeom>
          </p:spPr>
        </p:pic>
        <p:sp>
          <p:nvSpPr>
            <p:cNvPr id="52" name="文字方塊 51"/>
            <p:cNvSpPr txBox="1"/>
            <p:nvPr/>
          </p:nvSpPr>
          <p:spPr>
            <a:xfrm>
              <a:off x="1062547" y="2007780"/>
              <a:ext cx="1957384" cy="37617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sym typeface="Helvetica Neue"/>
                </a:rPr>
                <a:t>Rubber Seals</a:t>
              </a:r>
              <a:endParaRPr kumimoji="0" lang="zh-TW" altLang="en-US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endParaRPr>
            </a:p>
          </p:txBody>
        </p:sp>
      </p:grpSp>
      <p:grpSp>
        <p:nvGrpSpPr>
          <p:cNvPr id="41" name="群組 40"/>
          <p:cNvGrpSpPr/>
          <p:nvPr/>
        </p:nvGrpSpPr>
        <p:grpSpPr>
          <a:xfrm>
            <a:off x="701713" y="4556933"/>
            <a:ext cx="2725752" cy="2567394"/>
            <a:chOff x="660205" y="1709032"/>
            <a:chExt cx="2725752" cy="2567394"/>
          </a:xfrm>
        </p:grpSpPr>
        <p:pic>
          <p:nvPicPr>
            <p:cNvPr id="42" name="圖片 41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22" t="6800" r="23264" b="6271"/>
            <a:stretch/>
          </p:blipFill>
          <p:spPr>
            <a:xfrm>
              <a:off x="660205" y="1709032"/>
              <a:ext cx="2725752" cy="2567394"/>
            </a:xfrm>
            <a:prstGeom prst="rect">
              <a:avLst/>
            </a:prstGeom>
          </p:spPr>
        </p:pic>
        <p:sp>
          <p:nvSpPr>
            <p:cNvPr id="43" name="文字方塊 42"/>
            <p:cNvSpPr txBox="1"/>
            <p:nvPr/>
          </p:nvSpPr>
          <p:spPr>
            <a:xfrm>
              <a:off x="1062547" y="1946225"/>
              <a:ext cx="1957384" cy="49928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28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sym typeface="Helvetica Neue"/>
                </a:rPr>
                <a:t>Fuse</a:t>
              </a:r>
              <a:endParaRPr kumimoji="0" lang="zh-TW" altLang="en-US" sz="2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endParaRPr>
            </a:p>
          </p:txBody>
        </p:sp>
      </p:grpSp>
      <p:sp>
        <p:nvSpPr>
          <p:cNvPr id="2" name="文字版面配置區 1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Main Products</a:t>
            </a:r>
          </a:p>
        </p:txBody>
      </p:sp>
      <p:pic>
        <p:nvPicPr>
          <p:cNvPr id="2050" name="Picture 2" descr="\\192.168.132.21\網站及目錄重新大改版使用$\P01.目錄大圖\H-膠盒(新料號已整理)\306210006AAH_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698" y="2526554"/>
            <a:ext cx="1697081" cy="163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135" b="74865" l="6233" r="89973">
                        <a14:foregroundMark x1="20596" y1="67297" x2="20596" y2="67297"/>
                      </a14:backgroundRemoval>
                    </a14:imgEffect>
                  </a14:imgLayer>
                </a14:imgProps>
              </a:ext>
            </a:extLst>
          </a:blip>
          <a:srcRect b="22288"/>
          <a:stretch/>
        </p:blipFill>
        <p:spPr bwMode="auto">
          <a:xfrm>
            <a:off x="1018578" y="5385740"/>
            <a:ext cx="2009005" cy="1461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8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60586" l="5651" r="96069"/>
                    </a14:imgEffect>
                  </a14:imgLayer>
                </a14:imgProps>
              </a:ext>
            </a:extLst>
          </a:blip>
          <a:srcRect b="39873"/>
          <a:stretch/>
        </p:blipFill>
        <p:spPr bwMode="auto">
          <a:xfrm>
            <a:off x="3916805" y="7334528"/>
            <a:ext cx="2159998" cy="1416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圖片 2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055" y="7122994"/>
            <a:ext cx="2751164" cy="1839865"/>
          </a:xfrm>
          <a:prstGeom prst="rect">
            <a:avLst/>
          </a:prstGeom>
        </p:spPr>
      </p:pic>
      <p:pic>
        <p:nvPicPr>
          <p:cNvPr id="26" name="Picture 4" descr="http://192.168.1.41/Content/Upload/images/product/7731/5901001805_P_WM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817" b="99061" l="7701" r="93619">
                        <a14:backgroundMark x1="76018" y1="22066" x2="78108" y2="26135"/>
                        <a14:backgroundMark x1="25963" y1="25196" x2="23432" y2="320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2399" y="7631317"/>
            <a:ext cx="1473797" cy="1036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://192.168.1.41/Content/Upload/images/product/7734/5901002140_P_WM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3646" r="941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9472" y="7472326"/>
            <a:ext cx="1745853" cy="1056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D:\E\P01.目錄大圖\產品圖\去背\形象-新品\電動車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6366" y="6509142"/>
            <a:ext cx="2482406" cy="1344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5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205" b="91416" l="3488" r="960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6809" y="3910067"/>
            <a:ext cx="1174676" cy="1133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7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771" b="95426" l="9884" r="96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3777">
            <a:off x="13218547" y="3933292"/>
            <a:ext cx="1338042" cy="124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3784304" y="1816314"/>
            <a:ext cx="1134446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/>
            <a:r>
              <a:rPr kumimoji="1" lang="en-US" altLang="zh-TW" sz="24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Oriented toward the high quality and technique</a:t>
            </a:r>
          </a:p>
          <a:p>
            <a:pPr lvl="0" algn="l"/>
            <a:r>
              <a:rPr kumimoji="1" lang="en-US" altLang="zh-TW" sz="24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Hu Lane Can customize the best connector solution to wire harness and </a:t>
            </a:r>
            <a:r>
              <a:rPr kumimoji="1" lang="en-US" altLang="zh-TW" sz="2800" dirty="0">
                <a:solidFill>
                  <a:schemeClr val="accent5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Connect the World </a:t>
            </a:r>
            <a:r>
              <a:rPr kumimoji="1" lang="en-US" altLang="zh-TW" sz="24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with our efficient service</a:t>
            </a:r>
            <a:endParaRPr kumimoji="1" lang="en-US" altLang="zh-TW" sz="18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2049" name="群組 2048"/>
          <p:cNvGrpSpPr/>
          <p:nvPr/>
        </p:nvGrpSpPr>
        <p:grpSpPr>
          <a:xfrm>
            <a:off x="660205" y="1709032"/>
            <a:ext cx="2725752" cy="2567394"/>
            <a:chOff x="660205" y="1709032"/>
            <a:chExt cx="2725752" cy="2567394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22" t="6800" r="23264" b="6271"/>
            <a:stretch/>
          </p:blipFill>
          <p:spPr>
            <a:xfrm>
              <a:off x="660205" y="1709032"/>
              <a:ext cx="2725752" cy="2567394"/>
            </a:xfrm>
            <a:prstGeom prst="rect">
              <a:avLst/>
            </a:prstGeom>
          </p:spPr>
        </p:pic>
        <p:sp>
          <p:nvSpPr>
            <p:cNvPr id="2048" name="文字方塊 2047"/>
            <p:cNvSpPr txBox="1"/>
            <p:nvPr/>
          </p:nvSpPr>
          <p:spPr>
            <a:xfrm>
              <a:off x="1062547" y="1853892"/>
              <a:ext cx="1957384" cy="68394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20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sym typeface="Helvetica Neue"/>
                </a:rPr>
                <a:t>Instrument</a:t>
              </a:r>
            </a:p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Panel</a:t>
              </a:r>
              <a:endParaRPr kumimoji="0" lang="zh-TW" altLang="en-US" sz="20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endParaRPr>
            </a:p>
          </p:txBody>
        </p:sp>
      </p:grpSp>
      <p:grpSp>
        <p:nvGrpSpPr>
          <p:cNvPr id="44" name="群組 43"/>
          <p:cNvGrpSpPr/>
          <p:nvPr/>
        </p:nvGrpSpPr>
        <p:grpSpPr>
          <a:xfrm>
            <a:off x="3492168" y="6431594"/>
            <a:ext cx="2725752" cy="2567394"/>
            <a:chOff x="660205" y="1709032"/>
            <a:chExt cx="2725752" cy="2567394"/>
          </a:xfrm>
        </p:grpSpPr>
        <p:pic>
          <p:nvPicPr>
            <p:cNvPr id="45" name="圖片 44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22" t="6800" r="23264" b="6271"/>
            <a:stretch/>
          </p:blipFill>
          <p:spPr>
            <a:xfrm>
              <a:off x="660205" y="1709032"/>
              <a:ext cx="2725752" cy="2567394"/>
            </a:xfrm>
            <a:prstGeom prst="rect">
              <a:avLst/>
            </a:prstGeom>
          </p:spPr>
        </p:pic>
        <p:sp>
          <p:nvSpPr>
            <p:cNvPr id="46" name="文字方塊 45"/>
            <p:cNvSpPr txBox="1"/>
            <p:nvPr/>
          </p:nvSpPr>
          <p:spPr>
            <a:xfrm>
              <a:off x="1062547" y="1977003"/>
              <a:ext cx="1957384" cy="43772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24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sym typeface="Helvetica Neue"/>
                </a:rPr>
                <a:t>Terminal</a:t>
              </a:r>
              <a:endParaRPr kumimoji="0" lang="zh-TW" altLang="en-US" sz="2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endParaRPr>
            </a:p>
          </p:txBody>
        </p:sp>
      </p:grpSp>
      <p:grpSp>
        <p:nvGrpSpPr>
          <p:cNvPr id="47" name="群組 46"/>
          <p:cNvGrpSpPr/>
          <p:nvPr/>
        </p:nvGrpSpPr>
        <p:grpSpPr>
          <a:xfrm>
            <a:off x="6442909" y="6432080"/>
            <a:ext cx="2725752" cy="2567394"/>
            <a:chOff x="660205" y="1709032"/>
            <a:chExt cx="2725752" cy="2567394"/>
          </a:xfrm>
        </p:grpSpPr>
        <p:pic>
          <p:nvPicPr>
            <p:cNvPr id="48" name="圖片 47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22" t="6800" r="23264" b="6271"/>
            <a:stretch/>
          </p:blipFill>
          <p:spPr>
            <a:xfrm>
              <a:off x="660205" y="1709032"/>
              <a:ext cx="2725752" cy="2567394"/>
            </a:xfrm>
            <a:prstGeom prst="rect">
              <a:avLst/>
            </a:prstGeom>
          </p:spPr>
        </p:pic>
        <p:sp>
          <p:nvSpPr>
            <p:cNvPr id="49" name="文字方塊 48"/>
            <p:cNvSpPr txBox="1"/>
            <p:nvPr/>
          </p:nvSpPr>
          <p:spPr>
            <a:xfrm>
              <a:off x="1062547" y="1853892"/>
              <a:ext cx="1957384" cy="68394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sym typeface="Helvetica Neue"/>
                </a:rPr>
                <a:t>Waterproof</a:t>
              </a:r>
            </a:p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altLang="zh-TW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Connector</a:t>
              </a:r>
              <a:endParaRPr kumimoji="0" lang="zh-TW" altLang="en-US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endParaRPr>
            </a:p>
          </p:txBody>
        </p:sp>
      </p:grpSp>
      <p:grpSp>
        <p:nvGrpSpPr>
          <p:cNvPr id="53" name="群組 52"/>
          <p:cNvGrpSpPr/>
          <p:nvPr/>
        </p:nvGrpSpPr>
        <p:grpSpPr>
          <a:xfrm>
            <a:off x="12555733" y="5599531"/>
            <a:ext cx="2725752" cy="2567394"/>
            <a:chOff x="660205" y="1709032"/>
            <a:chExt cx="2725752" cy="2567394"/>
          </a:xfrm>
        </p:grpSpPr>
        <p:pic>
          <p:nvPicPr>
            <p:cNvPr id="54" name="圖片 53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22" t="6800" r="23264" b="6271"/>
            <a:stretch/>
          </p:blipFill>
          <p:spPr>
            <a:xfrm>
              <a:off x="660205" y="1709032"/>
              <a:ext cx="2725752" cy="2567394"/>
            </a:xfrm>
            <a:prstGeom prst="rect">
              <a:avLst/>
            </a:prstGeom>
          </p:spPr>
        </p:pic>
        <p:sp>
          <p:nvSpPr>
            <p:cNvPr id="55" name="文字方塊 54"/>
            <p:cNvSpPr txBox="1"/>
            <p:nvPr/>
          </p:nvSpPr>
          <p:spPr>
            <a:xfrm>
              <a:off x="1062547" y="2007780"/>
              <a:ext cx="1957384" cy="37617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sym typeface="Helvetica Neue"/>
                </a:rPr>
                <a:t>EV</a:t>
              </a:r>
              <a:r>
                <a:rPr kumimoji="0" lang="zh-TW" altLang="en-US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sym typeface="Helvetica Neue"/>
                </a:rPr>
                <a:t> </a:t>
              </a:r>
              <a:r>
                <a:rPr kumimoji="0" lang="en-US" altLang="zh-TW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sym typeface="Helvetica Neue"/>
                </a:rPr>
                <a:t>Connector</a:t>
              </a:r>
              <a:endParaRPr kumimoji="0" lang="zh-TW" altLang="en-US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453997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258849" y="2169688"/>
            <a:ext cx="6713951" cy="307777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20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  <a:sym typeface="Helvetica Neue Medium"/>
              </a:rPr>
              <a:t>Raw Material Manufacturer</a:t>
            </a:r>
            <a:endParaRPr kumimoji="0" lang="zh-TW" altLang="en-US" sz="20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  <a:sym typeface="Helvetica Neue Medium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58848" y="2975231"/>
            <a:ext cx="6713951" cy="307777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20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  <a:sym typeface="Helvetica Neue Medium"/>
              </a:rPr>
              <a:t>Tier 3/ 4/ 5</a:t>
            </a:r>
            <a:endParaRPr kumimoji="0" lang="zh-TW" altLang="en-US" sz="20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  <a:sym typeface="Helvetica Neue Medium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58850" y="3780774"/>
            <a:ext cx="6713951" cy="307777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20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  <a:sym typeface="Helvetica Neue Medium"/>
              </a:rPr>
              <a:t>Tier2</a:t>
            </a:r>
            <a:endParaRPr kumimoji="0" lang="zh-TW" altLang="en-US" sz="20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  <a:sym typeface="Helvetica Neue Medium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58847" y="4586317"/>
            <a:ext cx="6713951" cy="307777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20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  <a:sym typeface="Helvetica Neue Medium"/>
              </a:rPr>
              <a:t>Tier1</a:t>
            </a:r>
            <a:endParaRPr kumimoji="0" lang="zh-TW" altLang="en-US" sz="20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  <a:sym typeface="Helvetica Neue Medium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58846" y="5391860"/>
            <a:ext cx="6713951" cy="307777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b="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  <a:sym typeface="Helvetica Neue Medium"/>
              </a:rPr>
              <a:t>Car Manufacturer</a:t>
            </a:r>
            <a:endParaRPr kumimoji="0" lang="zh-TW" altLang="en-US" sz="20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  <a:sym typeface="Helvetica Neue Medium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58845" y="6197403"/>
            <a:ext cx="6713951" cy="307777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b="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  <a:sym typeface="Helvetica Neue Medium"/>
              </a:rPr>
              <a:t>National Distributor</a:t>
            </a:r>
            <a:endParaRPr kumimoji="0" lang="zh-TW" altLang="en-US" sz="20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  <a:sym typeface="Helvetica Neue Medium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58851" y="7002946"/>
            <a:ext cx="6713951" cy="307777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b="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  <a:sym typeface="Helvetica Neue Medium"/>
              </a:rPr>
              <a:t>Dealer</a:t>
            </a:r>
            <a:endParaRPr kumimoji="0" lang="zh-TW" altLang="en-US" sz="20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  <a:sym typeface="Helvetica Neue Medium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870542" y="7808489"/>
            <a:ext cx="7678455" cy="307777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b="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  <a:sym typeface="Helvetica Neue Medium"/>
              </a:rPr>
              <a:t>Consumer</a:t>
            </a:r>
            <a:endParaRPr kumimoji="0" lang="zh-TW" altLang="en-US" sz="20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  <a:sym typeface="Helvetica Neue Medium"/>
            </a:endParaRPr>
          </a:p>
        </p:txBody>
      </p:sp>
      <p:sp>
        <p:nvSpPr>
          <p:cNvPr id="11" name="向下箭號 10"/>
          <p:cNvSpPr/>
          <p:nvPr/>
        </p:nvSpPr>
        <p:spPr>
          <a:xfrm>
            <a:off x="7465512" y="2540095"/>
            <a:ext cx="375781" cy="404715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向下箭號 11"/>
          <p:cNvSpPr/>
          <p:nvPr/>
        </p:nvSpPr>
        <p:spPr>
          <a:xfrm>
            <a:off x="7465512" y="3327743"/>
            <a:ext cx="375781" cy="404715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向下箭號 12"/>
          <p:cNvSpPr/>
          <p:nvPr/>
        </p:nvSpPr>
        <p:spPr>
          <a:xfrm>
            <a:off x="7465512" y="4116731"/>
            <a:ext cx="375781" cy="404715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向下箭號 13"/>
          <p:cNvSpPr/>
          <p:nvPr/>
        </p:nvSpPr>
        <p:spPr>
          <a:xfrm>
            <a:off x="7467599" y="4940617"/>
            <a:ext cx="375781" cy="404715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向下箭號 14"/>
          <p:cNvSpPr/>
          <p:nvPr/>
        </p:nvSpPr>
        <p:spPr>
          <a:xfrm>
            <a:off x="7480125" y="5728265"/>
            <a:ext cx="375781" cy="404715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向下箭號 15"/>
          <p:cNvSpPr/>
          <p:nvPr/>
        </p:nvSpPr>
        <p:spPr>
          <a:xfrm>
            <a:off x="7480125" y="6548865"/>
            <a:ext cx="375781" cy="404715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7" name="向下箭號 16"/>
          <p:cNvSpPr/>
          <p:nvPr/>
        </p:nvSpPr>
        <p:spPr>
          <a:xfrm>
            <a:off x="7467599" y="7378720"/>
            <a:ext cx="375781" cy="404715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19" name="肘形接點 18"/>
          <p:cNvCxnSpPr>
            <a:stCxn id="6" idx="3"/>
          </p:cNvCxnSpPr>
          <p:nvPr/>
        </p:nvCxnSpPr>
        <p:spPr>
          <a:xfrm>
            <a:off x="10972798" y="4740206"/>
            <a:ext cx="313153" cy="3068283"/>
          </a:xfrm>
          <a:prstGeom prst="bentConnector2">
            <a:avLst/>
          </a:prstGeom>
          <a:noFill/>
          <a:ln w="38100" cap="flat">
            <a:solidFill>
              <a:srgbClr val="000000"/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1" name="影像" descr="影像">
            <a:extLst>
              <a:ext uri="{FF2B5EF4-FFF2-40B4-BE49-F238E27FC236}">
                <a16:creationId xmlns:a16="http://schemas.microsoft.com/office/drawing/2014/main" xmlns="" id="{AE516591-0A53-3341-B9CE-85436975B9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0810"/>
          <a:stretch/>
        </p:blipFill>
        <p:spPr>
          <a:xfrm>
            <a:off x="10534383" y="3711069"/>
            <a:ext cx="876826" cy="447185"/>
          </a:xfrm>
          <a:prstGeom prst="rect">
            <a:avLst/>
          </a:prstGeom>
          <a:ln w="3175">
            <a:miter lim="400000"/>
          </a:ln>
        </p:spPr>
      </p:pic>
      <p:sp>
        <p:nvSpPr>
          <p:cNvPr id="22" name="文字方塊 21"/>
          <p:cNvSpPr txBox="1"/>
          <p:nvPr/>
        </p:nvSpPr>
        <p:spPr>
          <a:xfrm>
            <a:off x="5015422" y="2541841"/>
            <a:ext cx="1302707" cy="37617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Material</a:t>
            </a:r>
            <a:endParaRPr kumimoji="0" lang="zh-TW" altLang="en-US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5058010" y="3327743"/>
            <a:ext cx="1302707" cy="37617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Part</a:t>
            </a:r>
            <a:endParaRPr kumimoji="0" lang="zh-TW" altLang="en-US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5070536" y="4145276"/>
            <a:ext cx="1302707" cy="37617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Part</a:t>
            </a:r>
            <a:endParaRPr kumimoji="0" lang="zh-TW" altLang="en-US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5070536" y="4940617"/>
            <a:ext cx="1302707" cy="37617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Part</a:t>
            </a:r>
            <a:endParaRPr kumimoji="0" lang="zh-TW" altLang="en-US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4258851" y="5732529"/>
            <a:ext cx="2668042" cy="37617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Vehicle/Spare Part</a:t>
            </a:r>
            <a:endParaRPr kumimoji="0" lang="zh-TW" altLang="en-US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4321481" y="6548865"/>
            <a:ext cx="2668042" cy="37617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Vehicle/Spare Part</a:t>
            </a:r>
            <a:endParaRPr kumimoji="0" lang="zh-TW" altLang="en-US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4346527" y="7378950"/>
            <a:ext cx="2668042" cy="37617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Vehicle/Spare Part</a:t>
            </a:r>
            <a:endParaRPr kumimoji="0" lang="zh-TW" altLang="en-US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11411209" y="4594157"/>
            <a:ext cx="1853854" cy="37617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Spare Parts</a:t>
            </a:r>
            <a:endParaRPr kumimoji="0" lang="zh-TW" altLang="en-US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11411209" y="3741491"/>
            <a:ext cx="1853854" cy="37617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is here</a:t>
            </a:r>
            <a:endParaRPr kumimoji="0" lang="zh-TW" altLang="en-US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sp>
        <p:nvSpPr>
          <p:cNvPr id="31" name="文字版面配置區 1"/>
          <p:cNvSpPr txBox="1">
            <a:spLocks/>
          </p:cNvSpPr>
          <p:nvPr/>
        </p:nvSpPr>
        <p:spPr>
          <a:xfrm>
            <a:off x="985181" y="483296"/>
            <a:ext cx="8609756" cy="95971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3866" tIns="33866" rIns="33866" bIns="33866" anchor="ctr">
            <a:normAutofit fontScale="92500"/>
          </a:bodyPr>
          <a:lstStyle>
            <a:lvl1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1pPr>
            <a:lvl2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2pPr>
            <a:lvl3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3pPr>
            <a:lvl4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 smtClean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4pPr>
            <a:lvl5pPr marL="0" marR="0" indent="0" algn="l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5000" b="1" i="0" u="none" strike="noStrike" cap="none" spc="0" normalizeH="0" baseline="0" dirty="0">
                <a:ln>
                  <a:noFill/>
                </a:ln>
                <a:gradFill flip="none" rotWithShape="1">
                  <a:gsLst>
                    <a:gs pos="0">
                      <a:srgbClr val="009F37"/>
                    </a:gs>
                    <a:gs pos="100000">
                      <a:srgbClr val="387FDE"/>
                    </a:gs>
                  </a:gsLst>
                  <a:lin ang="0" scaled="0"/>
                </a:gradFill>
                <a:effectLst/>
                <a:uFillTx/>
                <a:latin typeface="Microsoft YaHei UI"/>
                <a:ea typeface="Microsoft YaHei UI"/>
                <a:cs typeface="Microsoft YaHei UI"/>
                <a:sym typeface="Microsoft YaHei UI"/>
              </a:defRPr>
            </a:lvl5pPr>
            <a:lvl6pPr marL="3598333" marR="0" indent="-423333" algn="l" defTabSz="550333" rtl="0" latinLnBrk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233333" marR="0" indent="-423333" algn="l" defTabSz="550333" rtl="0" latinLnBrk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4868333" marR="0" indent="-423333" algn="l" defTabSz="550333" rtl="0" latinLnBrk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503333" marR="0" indent="-423333" algn="l" defTabSz="550333" rtl="0" latinLnBrk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r>
              <a:rPr lang="en-US" altLang="zh-TW" dirty="0"/>
              <a:t>The automotive supply chain</a:t>
            </a:r>
          </a:p>
        </p:txBody>
      </p:sp>
    </p:spTree>
    <p:extLst>
      <p:ext uri="{BB962C8B-B14F-4D97-AF65-F5344CB8AC3E}">
        <p14:creationId xmlns:p14="http://schemas.microsoft.com/office/powerpoint/2010/main" val="306087762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1"/>
          </p:nvPr>
        </p:nvSpPr>
        <p:spPr>
          <a:xfrm>
            <a:off x="832780" y="330896"/>
            <a:ext cx="10953263" cy="959710"/>
          </a:xfrm>
        </p:spPr>
        <p:txBody>
          <a:bodyPr>
            <a:normAutofit fontScale="92500"/>
          </a:bodyPr>
          <a:lstStyle/>
          <a:p>
            <a:pPr lvl="0" algn="ctr" defTabSz="914400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5400" dirty="0">
                <a:latin typeface="+mn-ea"/>
                <a:cs typeface="Browallia New" pitchFamily="34" charset="-34"/>
              </a:rPr>
              <a:t>Sales Revenue by Geographic Area</a:t>
            </a:r>
            <a:endParaRPr kumimoji="1" lang="en-US" altLang="zh-TW" sz="5400" b="0" kern="1200" dirty="0">
              <a:solidFill>
                <a:schemeClr val="tx1"/>
              </a:solidFill>
              <a:latin typeface="+mn-ea"/>
              <a:cs typeface="Browallia New" pitchFamily="34" charset="-34"/>
            </a:endParaRPr>
          </a:p>
        </p:txBody>
      </p:sp>
      <p:pic>
        <p:nvPicPr>
          <p:cNvPr id="3" name="影像" descr="影像"/>
          <p:cNvPicPr>
            <a:picLocks noChangeAspect="1"/>
          </p:cNvPicPr>
          <p:nvPr/>
        </p:nvPicPr>
        <p:blipFill rotWithShape="1">
          <a:blip r:embed="rId2" cstate="screen">
            <a:alphaModFix amt="18529"/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3990" y="1900288"/>
            <a:ext cx="8629163" cy="6743027"/>
          </a:xfrm>
          <a:prstGeom prst="rect">
            <a:avLst/>
          </a:prstGeom>
          <a:ln w="3175">
            <a:miter lim="400000"/>
          </a:ln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530723" y="1427967"/>
            <a:ext cx="1609796" cy="1691014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5" name="文字方塊 4"/>
          <p:cNvSpPr txBox="1"/>
          <p:nvPr/>
        </p:nvSpPr>
        <p:spPr>
          <a:xfrm>
            <a:off x="7789403" y="1720274"/>
            <a:ext cx="1156833" cy="56083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16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Other</a:t>
            </a:r>
            <a:r>
              <a:rPr kumimoji="0" lang="en-US" altLang="zh-TW" sz="1600" b="1" i="0" u="none" strike="noStrike" cap="none" spc="0" normalizeH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 Asia</a:t>
            </a:r>
          </a:p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16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6</a:t>
            </a:r>
            <a:r>
              <a:rPr kumimoji="0" lang="en-US" altLang="zh-TW" sz="16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%</a:t>
            </a:r>
            <a:endParaRPr kumimoji="0" lang="zh-TW" altLang="en-US" sz="16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217920" y="2520143"/>
            <a:ext cx="1609796" cy="1502476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7" name="文字方塊 6"/>
          <p:cNvSpPr txBox="1"/>
          <p:nvPr/>
        </p:nvSpPr>
        <p:spPr>
          <a:xfrm>
            <a:off x="6434507" y="2847554"/>
            <a:ext cx="1156833" cy="31461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16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China </a:t>
            </a:r>
            <a:r>
              <a:rPr lang="en-US" altLang="zh-TW" sz="1600" dirty="0" smtClean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78</a:t>
            </a:r>
            <a:r>
              <a:rPr kumimoji="0" lang="en-US" altLang="zh-TW" sz="1600" b="1" i="0" u="none" strike="noStrike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%</a:t>
            </a:r>
            <a:endParaRPr kumimoji="0" lang="zh-TW" altLang="en-US" sz="16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879209" y="4693745"/>
            <a:ext cx="1609796" cy="1502476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9" name="文字方塊 8"/>
          <p:cNvSpPr txBox="1"/>
          <p:nvPr/>
        </p:nvSpPr>
        <p:spPr>
          <a:xfrm>
            <a:off x="7096249" y="5051864"/>
            <a:ext cx="1180877" cy="31461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1600" dirty="0" smtClean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Taiwan</a:t>
            </a:r>
            <a:r>
              <a:rPr lang="zh-TW" altLang="en-US" sz="1600" dirty="0" smtClean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sz="1600" dirty="0" smtClean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6%</a:t>
            </a:r>
            <a:endParaRPr kumimoji="0" lang="zh-TW" altLang="en-US" sz="16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217920" y="6354548"/>
            <a:ext cx="1609796" cy="1502476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864523" y="5378177"/>
            <a:ext cx="1609796" cy="1103946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2" name="文字方塊 11"/>
          <p:cNvSpPr txBox="1"/>
          <p:nvPr/>
        </p:nvSpPr>
        <p:spPr>
          <a:xfrm>
            <a:off x="5975086" y="5585384"/>
            <a:ext cx="1313927" cy="31461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3866" tIns="33866" rIns="33866" bIns="33866" numCol="1" spcCol="38100" rtlCol="0" anchor="ctr">
            <a:spAutoFit/>
          </a:bodyPr>
          <a:lstStyle/>
          <a:p>
            <a:r>
              <a:rPr lang="en-US" altLang="zh-TW" sz="16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Vietnam</a:t>
            </a:r>
            <a:r>
              <a:rPr kumimoji="0" lang="zh-TW" altLang="en-US" sz="16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 </a:t>
            </a:r>
            <a:r>
              <a:rPr kumimoji="0" lang="en-US" altLang="zh-TW" sz="1600" b="1" i="0" u="none" strike="noStrike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2%</a:t>
            </a:r>
            <a:endParaRPr kumimoji="0" lang="zh-TW" altLang="en-US" sz="16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6307571" y="6689762"/>
            <a:ext cx="1453389" cy="31461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16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Indonesia</a:t>
            </a:r>
            <a:r>
              <a:rPr kumimoji="0" lang="en-US" altLang="zh-TW" sz="1600" b="1" i="0" u="none" strike="noStrike" cap="none" spc="0" normalizeH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 </a:t>
            </a:r>
            <a:r>
              <a:rPr kumimoji="0" lang="en-US" altLang="zh-TW" sz="1600" b="1" i="0" u="none" strike="noStrike" cap="none" spc="0" normalizeH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3</a:t>
            </a:r>
            <a:r>
              <a:rPr kumimoji="0" lang="en-US" altLang="zh-TW" sz="1600" b="1" i="0" u="none" strike="noStrike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%</a:t>
            </a:r>
            <a:endParaRPr kumimoji="0" lang="zh-TW" altLang="en-US" sz="16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2163" y="3118981"/>
            <a:ext cx="1609796" cy="1737615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5" name="文字方塊 14"/>
          <p:cNvSpPr txBox="1"/>
          <p:nvPr/>
        </p:nvSpPr>
        <p:spPr>
          <a:xfrm>
            <a:off x="1498523" y="3419975"/>
            <a:ext cx="1152023" cy="56083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16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Outside of</a:t>
            </a:r>
          </a:p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16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Asia</a:t>
            </a:r>
            <a:r>
              <a:rPr kumimoji="0" lang="zh-TW" altLang="en-US" sz="16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 </a:t>
            </a:r>
            <a:r>
              <a:rPr lang="en-US" altLang="zh-TW" sz="16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</a:t>
            </a:r>
            <a:r>
              <a:rPr kumimoji="0" lang="en-US" altLang="zh-TW" sz="16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%</a:t>
            </a:r>
            <a:endParaRPr kumimoji="0" lang="zh-TW" altLang="en-US" sz="16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graphicFrame>
        <p:nvGraphicFramePr>
          <p:cNvPr id="16" name="圖表 15"/>
          <p:cNvGraphicFramePr/>
          <p:nvPr>
            <p:extLst>
              <p:ext uri="{D42A27DB-BD31-4B8C-83A1-F6EECF244321}">
                <p14:modId xmlns:p14="http://schemas.microsoft.com/office/powerpoint/2010/main" val="1965998283"/>
              </p:ext>
            </p:extLst>
          </p:nvPr>
        </p:nvGraphicFramePr>
        <p:xfrm>
          <a:off x="10663361" y="5287139"/>
          <a:ext cx="4843861" cy="3637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13"/>
          <a:stretch/>
        </p:blipFill>
        <p:spPr bwMode="auto">
          <a:xfrm>
            <a:off x="10701180" y="2258207"/>
            <a:ext cx="4846638" cy="3159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文字方塊 17"/>
          <p:cNvSpPr txBox="1"/>
          <p:nvPr/>
        </p:nvSpPr>
        <p:spPr>
          <a:xfrm>
            <a:off x="11447006" y="3790743"/>
            <a:ext cx="1156833" cy="31461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China 73</a:t>
            </a:r>
            <a:r>
              <a:rPr kumimoji="0" lang="en-US" altLang="zh-TW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%</a:t>
            </a:r>
            <a:endParaRPr kumimoji="0" lang="zh-TW" altLang="en-US" sz="1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12388234" y="1960264"/>
            <a:ext cx="1119963" cy="31461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Taiwan8%</a:t>
            </a:r>
            <a:endParaRPr kumimoji="0" lang="zh-TW" altLang="en-US" sz="1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13539367" y="2312731"/>
            <a:ext cx="1253013" cy="31461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Vietnam</a:t>
            </a:r>
            <a:r>
              <a:rPr kumimoji="0" lang="en-US" altLang="zh-TW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3%</a:t>
            </a:r>
            <a:endParaRPr kumimoji="0" lang="zh-TW" altLang="en-US" sz="1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13692349" y="2689976"/>
            <a:ext cx="1392474" cy="31461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Indonesia3%</a:t>
            </a:r>
            <a:endParaRPr kumimoji="0" lang="zh-TW" altLang="en-US" sz="1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13804419" y="3121656"/>
            <a:ext cx="1535142" cy="31461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Other Asia 5</a:t>
            </a:r>
            <a:r>
              <a:rPr kumimoji="0" lang="en-US" altLang="zh-TW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%</a:t>
            </a:r>
            <a:endParaRPr kumimoji="0" lang="zh-TW" altLang="en-US" sz="1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14117919" y="3806115"/>
            <a:ext cx="1212938" cy="56083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Outside of </a:t>
            </a:r>
          </a:p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Asia8%</a:t>
            </a:r>
            <a:endParaRPr kumimoji="0" lang="zh-TW" altLang="en-US" sz="1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10701180" y="2241134"/>
            <a:ext cx="953252" cy="49928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2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2022</a:t>
            </a:r>
            <a:endParaRPr kumimoji="0" lang="zh-TW" altLang="en-US" sz="2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3361" y="5366479"/>
            <a:ext cx="4846638" cy="3640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文字方塊 26"/>
          <p:cNvSpPr txBox="1"/>
          <p:nvPr/>
        </p:nvSpPr>
        <p:spPr>
          <a:xfrm>
            <a:off x="11487006" y="7361395"/>
            <a:ext cx="1156833" cy="31461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China </a:t>
            </a:r>
            <a:r>
              <a:rPr kumimoji="0" lang="en-US" altLang="zh-TW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65%</a:t>
            </a:r>
            <a:endParaRPr kumimoji="0" lang="zh-TW" altLang="en-US" sz="1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12364916" y="5530916"/>
            <a:ext cx="1246601" cy="31461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Taiwan</a:t>
            </a:r>
            <a:r>
              <a:rPr kumimoji="0" lang="en-US" altLang="zh-TW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10%</a:t>
            </a:r>
            <a:endParaRPr kumimoji="0" lang="zh-TW" altLang="en-US" sz="1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13461229" y="5895909"/>
            <a:ext cx="1313927" cy="31461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Vietnam </a:t>
            </a:r>
            <a:r>
              <a:rPr kumimoji="0" lang="en-US" altLang="zh-TW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3%</a:t>
            </a:r>
            <a:endParaRPr kumimoji="0" lang="zh-TW" altLang="en-US" sz="1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13664316" y="6248102"/>
            <a:ext cx="1453389" cy="31461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Indonesia 4%</a:t>
            </a:r>
            <a:endParaRPr kumimoji="0" lang="zh-TW" altLang="en-US" sz="1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13844422" y="6692308"/>
            <a:ext cx="1535142" cy="31461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Other Asia 6</a:t>
            </a:r>
            <a:r>
              <a:rPr kumimoji="0" lang="en-US" altLang="zh-TW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%</a:t>
            </a:r>
            <a:endParaRPr kumimoji="0" lang="zh-TW" altLang="en-US" sz="1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14188377" y="7376767"/>
            <a:ext cx="1152023" cy="56083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Outside of</a:t>
            </a:r>
          </a:p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Asia</a:t>
            </a:r>
            <a:r>
              <a:rPr kumimoji="0" lang="en-US" altLang="zh-TW" sz="16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 </a:t>
            </a:r>
            <a:r>
              <a:rPr kumimoji="0" lang="en-US" altLang="zh-TW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13%</a:t>
            </a:r>
            <a:endParaRPr kumimoji="0" lang="zh-TW" altLang="en-US" sz="1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10832791" y="5841153"/>
            <a:ext cx="953252" cy="49928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2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2021</a:t>
            </a:r>
            <a:endParaRPr kumimoji="0" lang="zh-TW" altLang="en-US" sz="2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837030" y="1960264"/>
            <a:ext cx="1575217" cy="49928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28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2023 </a:t>
            </a:r>
            <a:r>
              <a:rPr kumimoji="0" lang="en-US" altLang="zh-TW" sz="28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Helvetica Neue"/>
              </a:rPr>
              <a:t>Q3</a:t>
            </a:r>
            <a:endParaRPr kumimoji="0" lang="zh-TW" altLang="en-US" sz="28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98847025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TW" dirty="0"/>
              <a:t>Capacity</a:t>
            </a:r>
            <a:endParaRPr lang="zh-TW" altLang="en-US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686603"/>
              </p:ext>
            </p:extLst>
          </p:nvPr>
        </p:nvGraphicFramePr>
        <p:xfrm>
          <a:off x="1669672" y="2262261"/>
          <a:ext cx="12973259" cy="5516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946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73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9732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732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9732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9732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9732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59465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68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Category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Press Machine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Injection Machine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Rubber Machine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%of total capacity</a:t>
                      </a:r>
                    </a:p>
                  </a:txBody>
                  <a:tcPr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Facility Location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amount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amount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%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amount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% </a:t>
                      </a: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Taipei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34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38%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59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23%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-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-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25%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8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Nan Jing 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24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27%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106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41%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13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76%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39%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8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Vietnam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6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7%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47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18%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-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-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15%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Dongguan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24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27%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40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16%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24%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19%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8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Indonesia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8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Total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90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100%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257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100%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17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100%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100%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209683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1"/>
          </p:nvPr>
        </p:nvSpPr>
        <p:spPr>
          <a:xfrm>
            <a:off x="832781" y="330896"/>
            <a:ext cx="8924994" cy="959710"/>
          </a:xfrm>
        </p:spPr>
        <p:txBody>
          <a:bodyPr>
            <a:normAutofit fontScale="92500"/>
          </a:bodyPr>
          <a:lstStyle/>
          <a:p>
            <a:r>
              <a:rPr lang="en-US" altLang="zh-TW" dirty="0"/>
              <a:t>2023Q2 Financial Highlights</a:t>
            </a:r>
            <a:endParaRPr lang="zh-TW" altLang="en-US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602357"/>
              </p:ext>
            </p:extLst>
          </p:nvPr>
        </p:nvGraphicFramePr>
        <p:xfrm>
          <a:off x="993266" y="1951929"/>
          <a:ext cx="14125648" cy="665345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314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314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314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5314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29588">
                <a:tc>
                  <a:txBody>
                    <a:bodyPr/>
                    <a:lstStyle/>
                    <a:p>
                      <a:pPr marL="0" marR="0" indent="0" algn="ctr" defTabSz="550333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2000" b="1" i="0" u="none" strike="noStrike" cap="none" spc="0" baseline="0" dirty="0">
                          <a:solidFill>
                            <a:schemeClr val="lt1"/>
                          </a:solidFill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  <a:sym typeface="Helvetica Neue Light"/>
                        </a:rPr>
                        <a:t>In NTD thousands</a:t>
                      </a:r>
                      <a:endParaRPr lang="zh-TW" altLang="en-US" sz="2000" b="1" i="0" u="none" strike="noStrike" cap="none" spc="0" baseline="0" dirty="0">
                        <a:solidFill>
                          <a:schemeClr val="lt1"/>
                        </a:solidFill>
                        <a:uFillTx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  <a:sym typeface="Helvetica Neue Light"/>
                      </a:endParaRPr>
                    </a:p>
                  </a:txBody>
                  <a:tcPr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2023</a:t>
                      </a:r>
                      <a:r>
                        <a:rPr lang="zh-TW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Q2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2022</a:t>
                      </a:r>
                      <a:r>
                        <a:rPr lang="zh-TW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Q2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年變化</a:t>
                      </a:r>
                    </a:p>
                  </a:txBody>
                  <a:tcPr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29588"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Operating Revenue</a:t>
                      </a:r>
                      <a:r>
                        <a:rPr lang="en-US" altLang="zh-TW" sz="2000" baseline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1,578,730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1,412,174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12%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29588"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Gross</a:t>
                      </a:r>
                      <a:r>
                        <a:rPr lang="en-US" altLang="zh-TW" sz="2000" baseline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Margin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29%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28%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29588"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Operating Margin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13%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13%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-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29588"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Profit</a:t>
                      </a:r>
                      <a:r>
                        <a:rPr lang="en-US" altLang="zh-TW" sz="2000" baseline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before income tax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158,344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179,555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12%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16747"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EPS(NTD)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0.73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1.05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30%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29588">
                <a:tc>
                  <a:txBody>
                    <a:bodyPr/>
                    <a:lstStyle/>
                    <a:p>
                      <a:r>
                        <a:rPr lang="en-US" altLang="zh-TW" sz="18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Net</a:t>
                      </a:r>
                      <a:r>
                        <a:rPr lang="en-US" altLang="zh-TW" sz="1800" baseline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cash generated from operating activities</a:t>
                      </a:r>
                      <a:endParaRPr lang="zh-TW" altLang="en-US" sz="18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397,977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312,762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27%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29588">
                <a:tc>
                  <a:txBody>
                    <a:bodyPr/>
                    <a:lstStyle/>
                    <a:p>
                      <a:r>
                        <a:rPr lang="en-US" altLang="zh-TW" sz="18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Capital</a:t>
                      </a:r>
                      <a:r>
                        <a:rPr lang="en-US" altLang="zh-TW" sz="1800" baseline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expenditures</a:t>
                      </a:r>
                      <a:endParaRPr lang="zh-TW" altLang="en-US" sz="18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389,884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296,377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32%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29588"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ROE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1.32%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2.02%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0.7%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4" name="向上箭號 3"/>
          <p:cNvSpPr/>
          <p:nvPr/>
        </p:nvSpPr>
        <p:spPr>
          <a:xfrm>
            <a:off x="13803682" y="2768252"/>
            <a:ext cx="225468" cy="526093"/>
          </a:xfrm>
          <a:prstGeom prst="upArrow">
            <a:avLst/>
          </a:prstGeom>
          <a:solidFill>
            <a:srgbClr val="00B05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向上箭號 4"/>
          <p:cNvSpPr/>
          <p:nvPr/>
        </p:nvSpPr>
        <p:spPr>
          <a:xfrm>
            <a:off x="13803682" y="7242129"/>
            <a:ext cx="225468" cy="526093"/>
          </a:xfrm>
          <a:prstGeom prst="upArrow">
            <a:avLst/>
          </a:prstGeom>
          <a:solidFill>
            <a:srgbClr val="00B05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向上箭號 9"/>
          <p:cNvSpPr/>
          <p:nvPr/>
        </p:nvSpPr>
        <p:spPr>
          <a:xfrm flipV="1">
            <a:off x="12680516" y="7971753"/>
            <a:ext cx="225468" cy="526093"/>
          </a:xfrm>
          <a:prstGeom prst="upArrow">
            <a:avLst/>
          </a:prstGeom>
          <a:solidFill>
            <a:srgbClr val="FF000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向上箭號 13"/>
          <p:cNvSpPr/>
          <p:nvPr/>
        </p:nvSpPr>
        <p:spPr>
          <a:xfrm>
            <a:off x="13803682" y="6535017"/>
            <a:ext cx="225468" cy="526093"/>
          </a:xfrm>
          <a:prstGeom prst="upArrow">
            <a:avLst/>
          </a:prstGeom>
          <a:solidFill>
            <a:srgbClr val="00B05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向上箭號 10"/>
          <p:cNvSpPr/>
          <p:nvPr/>
        </p:nvSpPr>
        <p:spPr>
          <a:xfrm>
            <a:off x="13803682" y="3572005"/>
            <a:ext cx="225468" cy="526093"/>
          </a:xfrm>
          <a:prstGeom prst="upArrow">
            <a:avLst/>
          </a:prstGeom>
          <a:solidFill>
            <a:srgbClr val="00B05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向上箭號 14"/>
          <p:cNvSpPr/>
          <p:nvPr/>
        </p:nvSpPr>
        <p:spPr>
          <a:xfrm flipV="1">
            <a:off x="12680516" y="5026392"/>
            <a:ext cx="225468" cy="526093"/>
          </a:xfrm>
          <a:prstGeom prst="upArrow">
            <a:avLst/>
          </a:prstGeom>
          <a:solidFill>
            <a:srgbClr val="FF000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向上箭號 15"/>
          <p:cNvSpPr/>
          <p:nvPr/>
        </p:nvSpPr>
        <p:spPr>
          <a:xfrm flipV="1">
            <a:off x="12680516" y="5735274"/>
            <a:ext cx="225468" cy="526093"/>
          </a:xfrm>
          <a:prstGeom prst="upArrow">
            <a:avLst/>
          </a:prstGeom>
          <a:solidFill>
            <a:srgbClr val="FF000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74957409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TW" dirty="0"/>
              <a:t>RD Roadmap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91" b="8786"/>
          <a:stretch/>
        </p:blipFill>
        <p:spPr>
          <a:xfrm>
            <a:off x="0" y="1853852"/>
            <a:ext cx="15457118" cy="694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19705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1"/>
          </p:nvPr>
        </p:nvSpPr>
        <p:spPr>
          <a:xfrm>
            <a:off x="832781" y="330896"/>
            <a:ext cx="8411427" cy="959710"/>
          </a:xfrm>
        </p:spPr>
        <p:txBody>
          <a:bodyPr>
            <a:normAutofit fontScale="85000" lnSpcReduction="10000"/>
          </a:bodyPr>
          <a:lstStyle/>
          <a:p>
            <a:r>
              <a:rPr lang="en-US" altLang="zh-TW" dirty="0"/>
              <a:t>Market Development Strategy</a:t>
            </a:r>
            <a:endParaRPr lang="zh-TW" altLang="en-US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05003"/>
              </p:ext>
            </p:extLst>
          </p:nvPr>
        </p:nvGraphicFramePr>
        <p:xfrm>
          <a:off x="1183064" y="2447869"/>
          <a:ext cx="13722909" cy="63704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451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771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85128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3512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OEM</a:t>
                      </a:r>
                      <a:endParaRPr lang="zh-TW" altLang="en-US" sz="2400" b="0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0" dirty="0" smtClean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2023/1~9 </a:t>
                      </a:r>
                      <a:r>
                        <a:rPr lang="en-US" altLang="zh-TW" sz="2400" b="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number</a:t>
                      </a:r>
                      <a:r>
                        <a:rPr lang="en-US" altLang="zh-TW" sz="2400" b="0" baseline="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of production(</a:t>
                      </a:r>
                      <a:r>
                        <a:rPr lang="en-US" altLang="zh-TW" sz="2400" b="0" baseline="0" dirty="0" err="1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YoY</a:t>
                      </a:r>
                      <a:r>
                        <a:rPr lang="en-US" altLang="zh-TW" sz="2400" b="0" baseline="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endParaRPr lang="zh-TW" altLang="en-US" sz="2400" b="0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Cooperation</a:t>
                      </a:r>
                      <a:r>
                        <a:rPr lang="en-US" altLang="zh-TW" sz="2400" b="0" baseline="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with OEM</a:t>
                      </a:r>
                      <a:endParaRPr lang="zh-TW" altLang="en-US" sz="2400" b="0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80355">
                <a:tc>
                  <a:txBody>
                    <a:bodyPr/>
                    <a:lstStyle/>
                    <a:p>
                      <a:endParaRPr lang="zh-TW" altLang="en-US"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2,103,294(77</a:t>
                      </a:r>
                      <a:r>
                        <a:rPr lang="zh-TW" altLang="en-US" sz="2400" kern="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％</a:t>
                      </a:r>
                      <a:r>
                        <a:rPr lang="en-US" altLang="zh-TW" sz="2400" kern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baseline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Continued acquirement of new product development</a:t>
                      </a:r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. 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80355">
                <a:tc>
                  <a:txBody>
                    <a:bodyPr/>
                    <a:lstStyle/>
                    <a:p>
                      <a:endParaRPr lang="zh-TW" altLang="en-US"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5033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1,180,665(26</a:t>
                      </a:r>
                      <a:r>
                        <a:rPr lang="zh-TW" altLang="en-US" sz="2400" kern="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％</a:t>
                      </a:r>
                      <a:r>
                        <a:rPr lang="en-US" altLang="zh-TW" sz="2400" kern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55033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New models adopt</a:t>
                      </a:r>
                      <a:r>
                        <a:rPr lang="en-US" altLang="zh-TW" sz="2000" baseline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fuse box platform. 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/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80355">
                <a:tc>
                  <a:txBody>
                    <a:bodyPr/>
                    <a:lstStyle/>
                    <a:p>
                      <a:endParaRPr lang="zh-TW" altLang="en-US"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1,162,418(15</a:t>
                      </a:r>
                      <a:r>
                        <a:rPr lang="zh-TW" altLang="en-US" sz="2400" kern="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％</a:t>
                      </a:r>
                      <a:r>
                        <a:rPr lang="en-US" altLang="zh-TW" sz="2400" kern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baseline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Continued acquirement of new product development</a:t>
                      </a:r>
                      <a:r>
                        <a:rPr lang="en-US" altLang="zh-TW" sz="200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.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80355">
                <a:tc>
                  <a:txBody>
                    <a:bodyPr/>
                    <a:lstStyle/>
                    <a:p>
                      <a:endParaRPr lang="zh-TW" altLang="en-US"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1,099,646(31</a:t>
                      </a:r>
                      <a:r>
                        <a:rPr lang="zh-TW" altLang="en-US" sz="2400" kern="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％</a:t>
                      </a:r>
                      <a:r>
                        <a:rPr lang="en-US" altLang="zh-TW" sz="2400" kern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baseline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Continued acquirement of new product development</a:t>
                      </a:r>
                      <a:r>
                        <a:rPr lang="en-US" altLang="zh-TW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.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80355">
                <a:tc>
                  <a:txBody>
                    <a:bodyPr/>
                    <a:lstStyle/>
                    <a:p>
                      <a:endParaRPr lang="zh-TW" altLang="en-US"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5033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718,553(-16%)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baseline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HL collaborated with the customer based on the functional  requirements to design new products in new models. 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033556">
                <a:tc>
                  <a:txBody>
                    <a:bodyPr/>
                    <a:lstStyle/>
                    <a:p>
                      <a:endParaRPr lang="zh-TW" altLang="en-US"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55033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606,692(-36</a:t>
                      </a:r>
                      <a:r>
                        <a:rPr lang="zh-TW" altLang="en-US" sz="2400" kern="0" dirty="0" smtClean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％</a:t>
                      </a:r>
                      <a:r>
                        <a:rPr lang="en-US" altLang="zh-TW" sz="2400" kern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55033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New product</a:t>
                      </a:r>
                      <a:r>
                        <a:rPr lang="en-US" altLang="zh-TW" sz="2000" baseline="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introduction increases the penetration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/>
                      <a:endParaRPr lang="zh-TW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4" name="Picture 58" descr="SAIC Motor logo.png"/>
          <p:cNvPicPr>
            <a:picLocks noChangeAspect="1" noChangeArrowheads="1"/>
          </p:cNvPicPr>
          <p:nvPr/>
        </p:nvPicPr>
        <p:blipFill>
          <a:blip r:embed="rId2" cstate="print"/>
          <a:srcRect r="61722"/>
          <a:stretch>
            <a:fillRect/>
          </a:stretch>
        </p:blipFill>
        <p:spPr bwMode="auto">
          <a:xfrm>
            <a:off x="1849550" y="7872890"/>
            <a:ext cx="922824" cy="807471"/>
          </a:xfrm>
          <a:prstGeom prst="rect">
            <a:avLst/>
          </a:prstGeom>
          <a:noFill/>
        </p:spPr>
      </p:pic>
      <p:pic>
        <p:nvPicPr>
          <p:cNvPr id="5" name="圖片 4" descr="BY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2922" y="3566702"/>
            <a:ext cx="2261594" cy="627592"/>
          </a:xfrm>
          <a:prstGeom prst="rect">
            <a:avLst/>
          </a:prstGeom>
        </p:spPr>
      </p:pic>
      <p:pic>
        <p:nvPicPr>
          <p:cNvPr id="6" name="圖片 5" descr="Changan_logo_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50895" y="4408001"/>
            <a:ext cx="1845648" cy="616891"/>
          </a:xfrm>
          <a:prstGeom prst="rect">
            <a:avLst/>
          </a:prstGeom>
        </p:spPr>
      </p:pic>
      <p:pic>
        <p:nvPicPr>
          <p:cNvPr id="7" name="圖片 6" descr="geely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08625" y="5200046"/>
            <a:ext cx="930188" cy="833391"/>
          </a:xfrm>
          <a:prstGeom prst="rect">
            <a:avLst/>
          </a:prstGeom>
        </p:spPr>
      </p:pic>
      <p:pic>
        <p:nvPicPr>
          <p:cNvPr id="8" name="圖片 7" descr="shanhaiGM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81601" y="6950066"/>
            <a:ext cx="1384236" cy="922824"/>
          </a:xfrm>
          <a:prstGeom prst="rect">
            <a:avLst/>
          </a:prstGeom>
        </p:spPr>
      </p:pic>
      <p:pic>
        <p:nvPicPr>
          <p:cNvPr id="9" name="Google Shape;1881;p116" descr="Google Shape;1881;p11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5996" y="6152137"/>
            <a:ext cx="829932" cy="663946"/>
          </a:xfrm>
          <a:prstGeom prst="rect">
            <a:avLst/>
          </a:prstGeom>
          <a:ln w="3175" cap="flat">
            <a:noFill/>
            <a:miter lim="400000"/>
          </a:ln>
          <a:effectLst/>
        </p:spPr>
      </p:pic>
      <p:sp>
        <p:nvSpPr>
          <p:cNvPr id="10" name="文字方塊 9"/>
          <p:cNvSpPr txBox="1"/>
          <p:nvPr/>
        </p:nvSpPr>
        <p:spPr>
          <a:xfrm>
            <a:off x="569735" y="1780948"/>
            <a:ext cx="14737071" cy="43772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r>
              <a:rPr lang="en-US" altLang="zh-TW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China: Expand the penetration in existing customers and develop new customers</a:t>
            </a:r>
          </a:p>
        </p:txBody>
      </p:sp>
    </p:spTree>
    <p:extLst>
      <p:ext uri="{BB962C8B-B14F-4D97-AF65-F5344CB8AC3E}">
        <p14:creationId xmlns:p14="http://schemas.microsoft.com/office/powerpoint/2010/main" val="38196427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1"/>
          </p:nvPr>
        </p:nvSpPr>
        <p:spPr>
          <a:xfrm>
            <a:off x="832781" y="330896"/>
            <a:ext cx="9701608" cy="959710"/>
          </a:xfrm>
        </p:spPr>
        <p:txBody>
          <a:bodyPr>
            <a:normAutofit fontScale="92500"/>
          </a:bodyPr>
          <a:lstStyle/>
          <a:p>
            <a:r>
              <a:rPr lang="en-US" altLang="zh-TW" dirty="0"/>
              <a:t>Market Development Strategy</a:t>
            </a:r>
          </a:p>
        </p:txBody>
      </p:sp>
      <p:pic>
        <p:nvPicPr>
          <p:cNvPr id="3" name="Picture 4" descr="http://www.sid.org/portals/sid/images/asia_map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</a:blip>
          <a:srcRect l="17270" t="3947"/>
          <a:stretch>
            <a:fillRect/>
          </a:stretch>
        </p:blipFill>
        <p:spPr bwMode="auto">
          <a:xfrm>
            <a:off x="4466029" y="1710386"/>
            <a:ext cx="7020338" cy="7131996"/>
          </a:xfrm>
          <a:prstGeom prst="ellipse">
            <a:avLst/>
          </a:prstGeom>
          <a:ln w="3175" cap="rnd">
            <a:solidFill>
              <a:schemeClr val="bg1">
                <a:lumMod val="9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4" name="直線接點 3"/>
          <p:cNvCxnSpPr/>
          <p:nvPr/>
        </p:nvCxnSpPr>
        <p:spPr>
          <a:xfrm>
            <a:off x="7180696" y="5060360"/>
            <a:ext cx="1368152" cy="432048"/>
          </a:xfrm>
          <a:prstGeom prst="line">
            <a:avLst/>
          </a:prstGeom>
          <a:ln w="12700" cap="rnd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圓角矩形 4"/>
          <p:cNvSpPr/>
          <p:nvPr/>
        </p:nvSpPr>
        <p:spPr>
          <a:xfrm>
            <a:off x="526095" y="3224270"/>
            <a:ext cx="6578848" cy="2639817"/>
          </a:xfrm>
          <a:prstGeom prst="roundRect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TW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Cooperate with electric motorcycle manufacturers, in addition to meeting the domestic market, there are opportunities for exporting overseas.</a:t>
            </a:r>
          </a:p>
        </p:txBody>
      </p:sp>
      <p:sp>
        <p:nvSpPr>
          <p:cNvPr id="7" name="矩形 6"/>
          <p:cNvSpPr/>
          <p:nvPr/>
        </p:nvSpPr>
        <p:spPr>
          <a:xfrm>
            <a:off x="1575229" y="2659223"/>
            <a:ext cx="16530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TW" sz="3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Taiwan</a:t>
            </a:r>
            <a:endParaRPr lang="zh-TW" altLang="en-US" sz="320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8" name="直線接點 7"/>
          <p:cNvCxnSpPr/>
          <p:nvPr/>
        </p:nvCxnSpPr>
        <p:spPr>
          <a:xfrm flipH="1">
            <a:off x="8192222" y="5060360"/>
            <a:ext cx="2639911" cy="2141289"/>
          </a:xfrm>
          <a:prstGeom prst="line">
            <a:avLst/>
          </a:prstGeom>
          <a:ln w="12700" cap="rnd">
            <a:solidFill>
              <a:srgbClr val="008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圓角矩形 8"/>
          <p:cNvSpPr/>
          <p:nvPr/>
        </p:nvSpPr>
        <p:spPr>
          <a:xfrm>
            <a:off x="10045874" y="3565245"/>
            <a:ext cx="5624185" cy="2214578"/>
          </a:xfrm>
          <a:prstGeom prst="roundRect">
            <a:avLst/>
          </a:prstGeom>
          <a:solidFill>
            <a:srgbClr val="008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TW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Set up Indonesia subsidiary to manage the auto and motorcycle connector market.</a:t>
            </a:r>
          </a:p>
        </p:txBody>
      </p:sp>
      <p:sp>
        <p:nvSpPr>
          <p:cNvPr id="11" name="矩形 10"/>
          <p:cNvSpPr/>
          <p:nvPr/>
        </p:nvSpPr>
        <p:spPr>
          <a:xfrm>
            <a:off x="11235313" y="2839484"/>
            <a:ext cx="21964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TW" sz="3200" dirty="0">
                <a:solidFill>
                  <a:srgbClr val="00B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Indonesia</a:t>
            </a:r>
            <a:endParaRPr lang="zh-TW" altLang="en-US" sz="3200" dirty="0">
              <a:solidFill>
                <a:srgbClr val="00B0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圓角矩形 11"/>
          <p:cNvSpPr/>
          <p:nvPr/>
        </p:nvSpPr>
        <p:spPr>
          <a:xfrm>
            <a:off x="5016265" y="6832598"/>
            <a:ext cx="8023329" cy="16561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TW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Continue to work with global Tier-1 module suppliers for systematic integration development</a:t>
            </a:r>
            <a:endParaRPr lang="zh-TW" altLang="en-US" sz="32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542027" y="6293162"/>
            <a:ext cx="15231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TW" sz="3200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Global</a:t>
            </a:r>
            <a:endParaRPr lang="zh-TW" altLang="en-US" sz="3200" dirty="0">
              <a:solidFill>
                <a:schemeClr val="accent1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839929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TW" dirty="0"/>
              <a:t>Dividend Policy</a:t>
            </a:r>
          </a:p>
        </p:txBody>
      </p:sp>
      <p:graphicFrame>
        <p:nvGraphicFramePr>
          <p:cNvPr id="3" name="Group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7018368"/>
              </p:ext>
            </p:extLst>
          </p:nvPr>
        </p:nvGraphicFramePr>
        <p:xfrm>
          <a:off x="225469" y="1982678"/>
          <a:ext cx="13322003" cy="6035050"/>
        </p:xfrm>
        <a:graphic>
          <a:graphicData uri="http://schemas.openxmlformats.org/drawingml/2006/table">
            <a:tbl>
              <a:tblPr/>
              <a:tblGrid>
                <a:gridCol w="3459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402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4025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402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4025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0039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50039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500394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8273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Item</a:t>
                      </a:r>
                      <a:r>
                        <a:rPr kumimoji="0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＼ </a:t>
                      </a:r>
                      <a:r>
                        <a:rPr kumimoji="0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Year</a:t>
                      </a:r>
                      <a:endParaRPr kumimoji="0" lang="zh-TW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2016</a:t>
                      </a:r>
                      <a:endParaRPr kumimoji="0" lang="zh-TW" altLang="en-US" sz="3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TW" sz="3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2017</a:t>
                      </a:r>
                      <a:endParaRPr kumimoji="0" lang="zh-TW" altLang="en-US" sz="3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TW" sz="3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2018</a:t>
                      </a:r>
                      <a:endParaRPr kumimoji="0" lang="zh-TW" altLang="en-US" sz="3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TW" sz="3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2019</a:t>
                      </a:r>
                      <a:endParaRPr kumimoji="0" lang="zh-TW" altLang="en-US" sz="3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TW" sz="3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2020</a:t>
                      </a:r>
                      <a:endParaRPr kumimoji="0" lang="zh-TW" altLang="en-US" sz="3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TW" sz="3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2021</a:t>
                      </a:r>
                      <a:endParaRPr kumimoji="0" lang="zh-TW" altLang="en-US" sz="3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TW" sz="3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2022</a:t>
                      </a:r>
                      <a:endParaRPr kumimoji="0" lang="zh-TW" altLang="en-US" sz="3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7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8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EPS</a:t>
                      </a:r>
                      <a:r>
                        <a:rPr lang="en-US" altLang="zh-TW" sz="2800" b="0" i="0" u="none" strike="noStrike" baseline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Before Tax</a:t>
                      </a:r>
                      <a:endParaRPr lang="zh-TW" altLang="en-US" sz="2800" b="0" i="0" u="none" strike="noStrike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11.42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3200" b="0" i="0" u="none" strike="noStrike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12.43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3200" b="0" i="0" u="none" strike="noStrike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7.44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3200" b="0" i="0" u="none" strike="noStrike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5.79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3200" b="0" i="0" u="none" strike="noStrike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6.82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3200" b="0" i="0" u="none" strike="noStrike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9.53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3200" b="0" i="0" u="none" strike="noStrike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12.62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27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8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EPS</a:t>
                      </a:r>
                      <a:endParaRPr lang="zh-TW" altLang="en-US" sz="2800" b="0" i="0" u="none" strike="noStrike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9.24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3200" b="0" i="0" u="none" strike="noStrike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10.00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3200" b="0" i="0" u="none" strike="noStrike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6.00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3200" b="0" i="0" u="none" strike="noStrike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4.78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3200" b="0" i="0" u="none" strike="noStrike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5.59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3200" b="0" i="0" u="none" strike="noStrike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7.91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3200" b="0" i="0" u="none" strike="noStrike" dirty="0"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10.03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27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8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Dividend</a:t>
                      </a:r>
                      <a:endParaRPr lang="zh-TW" altLang="en-US" sz="2800" b="0" i="0" u="none" strike="noStrike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6.0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8.0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3.25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4503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8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Cash</a:t>
                      </a:r>
                      <a:endParaRPr lang="zh-TW" altLang="en-US" sz="2800" b="0" i="0" u="none" strike="noStrike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6.0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8.0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*5.6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27316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8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Stock</a:t>
                      </a:r>
                      <a:endParaRPr lang="zh-TW" altLang="en-US" sz="2800" b="0" i="0" u="none" strike="noStrike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2731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8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Dividend Payout Ratio</a:t>
                      </a:r>
                      <a:endParaRPr lang="zh-TW" altLang="en-US" sz="2800" b="0" i="0" u="none" strike="noStrike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65%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80%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67%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68%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72%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63%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0" i="0" u="none" strike="noStrike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1391615" y="8246016"/>
            <a:ext cx="99100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eaLnBrk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z="2800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* NTD1/per share is paid by Additional Paid In Capital</a:t>
            </a:r>
          </a:p>
        </p:txBody>
      </p:sp>
    </p:spTree>
    <p:extLst>
      <p:ext uri="{BB962C8B-B14F-4D97-AF65-F5344CB8AC3E}">
        <p14:creationId xmlns:p14="http://schemas.microsoft.com/office/powerpoint/2010/main" val="362833734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1"/>
          </p:nvPr>
        </p:nvSpPr>
        <p:spPr>
          <a:xfrm>
            <a:off x="832781" y="330896"/>
            <a:ext cx="11417674" cy="959710"/>
          </a:xfrm>
        </p:spPr>
        <p:txBody>
          <a:bodyPr>
            <a:normAutofit/>
          </a:bodyPr>
          <a:lstStyle/>
          <a:p>
            <a:r>
              <a:rPr lang="en-US" altLang="zh-TW" dirty="0"/>
              <a:t>Connect the World</a:t>
            </a:r>
          </a:p>
        </p:txBody>
      </p:sp>
      <p:sp>
        <p:nvSpPr>
          <p:cNvPr id="3" name="矩形 2"/>
          <p:cNvSpPr/>
          <p:nvPr/>
        </p:nvSpPr>
        <p:spPr>
          <a:xfrm>
            <a:off x="1043189" y="1835465"/>
            <a:ext cx="139091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Hu Lane continued to invest in Indonesia. In March 2023,the new factory has </a:t>
            </a:r>
            <a:r>
              <a:rPr lang="en-US" altLang="zh-TW" sz="2800">
                <a:latin typeface="Microsoft YaHei" panose="020B0503020204020204" pitchFamily="34" charset="-122"/>
                <a:ea typeface="Microsoft YaHei" panose="020B0503020204020204" pitchFamily="34" charset="-122"/>
              </a:rPr>
              <a:t>started construction </a:t>
            </a:r>
            <a:r>
              <a:rPr lang="en-US" altLang="zh-TW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 The construction area is 14,249.72 ㎡ and planned with 3 floors of office building and 2 floors of production building.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81" y="3220459"/>
            <a:ext cx="14317773" cy="550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31265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xmlns="" id="{EFEEF99E-B419-C744-AA72-1D571A0309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TW" dirty="0"/>
              <a:t>Q&amp;A</a:t>
            </a:r>
            <a:endParaRPr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xmlns="" id="{AA0566DF-6872-2747-AFB2-21B2DA8875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241604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3644</TotalTime>
  <Words>776</Words>
  <Application>Microsoft Office PowerPoint</Application>
  <PresentationFormat>自訂</PresentationFormat>
  <Paragraphs>270</Paragraphs>
  <Slides>15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16" baseType="lpstr">
      <vt:lpstr>White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邱靜雯 Grace.Chiu</dc:creator>
  <cp:lastModifiedBy>A1421</cp:lastModifiedBy>
  <cp:revision>71</cp:revision>
  <dcterms:modified xsi:type="dcterms:W3CDTF">2023-11-03T09:01:32Z</dcterms:modified>
</cp:coreProperties>
</file>